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 id="2147483679" r:id="rId2"/>
  </p:sldMasterIdLst>
  <p:notesMasterIdLst>
    <p:notesMasterId r:id="rId43"/>
  </p:notesMasterIdLst>
  <p:sldIdLst>
    <p:sldId id="256" r:id="rId3"/>
    <p:sldId id="257" r:id="rId4"/>
    <p:sldId id="258" r:id="rId5"/>
    <p:sldId id="259" r:id="rId6"/>
    <p:sldId id="260" r:id="rId7"/>
    <p:sldId id="262" r:id="rId8"/>
    <p:sldId id="263" r:id="rId9"/>
    <p:sldId id="265" r:id="rId10"/>
    <p:sldId id="273" r:id="rId11"/>
    <p:sldId id="274" r:id="rId12"/>
    <p:sldId id="275" r:id="rId13"/>
    <p:sldId id="276" r:id="rId14"/>
    <p:sldId id="268" r:id="rId15"/>
    <p:sldId id="298" r:id="rId16"/>
    <p:sldId id="299" r:id="rId17"/>
    <p:sldId id="277" r:id="rId18"/>
    <p:sldId id="278" r:id="rId19"/>
    <p:sldId id="279" r:id="rId20"/>
    <p:sldId id="280" r:id="rId21"/>
    <p:sldId id="281" r:id="rId22"/>
    <p:sldId id="261" r:id="rId23"/>
    <p:sldId id="282" r:id="rId24"/>
    <p:sldId id="283" r:id="rId25"/>
    <p:sldId id="264" r:id="rId26"/>
    <p:sldId id="284" r:id="rId27"/>
    <p:sldId id="266" r:id="rId28"/>
    <p:sldId id="267"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EBDB1DB-79A8-947B-9063-5F17B44521F2}" name="Ruben Martin Sanchez" initials="RMS" userId="e84aa1c1e377097e" providerId="Windows Live"/>
  <p188:author id="{E3AE69E3-4D10-863F-6EA9-B07B24B2CF1E}" name="Betsara Hualde Fernández" initials="BHF" userId="S::bhualde@freepikco.onmicrosoft.com::6805e980-7c5e-47e2-97ce-1bd6ec56651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9C82"/>
    <a:srgbClr val="6E6EE3"/>
    <a:srgbClr val="ABB2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66F94EF-63D7-365E-5D4F-C6CCBF54E834}" v="74" dt="2022-04-21T13:50:25.376"/>
    <p1510:client id="{CE9170EF-8EC5-8312-12FF-C09DD29290E4}" v="114" dt="2022-04-21T13:37:01.8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123" autoAdjust="0"/>
    <p:restoredTop sz="86410" autoAdjust="0"/>
  </p:normalViewPr>
  <p:slideViewPr>
    <p:cSldViewPr snapToGrid="0" showGuides="1">
      <p:cViewPr varScale="1">
        <p:scale>
          <a:sx n="117" d="100"/>
          <a:sy n="117" d="100"/>
        </p:scale>
        <p:origin x="672" y="86"/>
      </p:cViewPr>
      <p:guideLst/>
    </p:cSldViewPr>
  </p:slideViewPr>
  <p:outlineViewPr>
    <p:cViewPr>
      <p:scale>
        <a:sx n="33" d="100"/>
        <a:sy n="33" d="100"/>
      </p:scale>
      <p:origin x="0" y="0"/>
    </p:cViewPr>
    <p:sldLst>
      <p:sld r:id="rId1" collapse="1"/>
    </p:sldLst>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microsoft.com/office/2018/10/relationships/authors" Target="author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microsoft.com/office/2015/10/relationships/revisionInfo" Target="revisionInfo.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5535370840269581E-2"/>
          <c:y val="5.7839112338202534E-2"/>
          <c:w val="0.89220961831955314"/>
          <c:h val="0.80435865271458185"/>
        </c:manualLayout>
      </c:layout>
      <c:barChart>
        <c:barDir val="col"/>
        <c:grouping val="clustered"/>
        <c:varyColors val="0"/>
        <c:ser>
          <c:idx val="0"/>
          <c:order val="0"/>
          <c:tx>
            <c:strRef>
              <c:f>Sheet1!$B$1</c:f>
              <c:strCache>
                <c:ptCount val="1"/>
                <c:pt idx="0">
                  <c:v>1</c:v>
                </c:pt>
              </c:strCache>
            </c:strRef>
          </c:tx>
          <c:spPr>
            <a:solidFill>
              <a:schemeClr val="accent1"/>
            </a:solidFill>
            <a:ln>
              <a:noFill/>
            </a:ln>
            <a:effectLst/>
          </c:spPr>
          <c:invertIfNegative val="0"/>
          <c:cat>
            <c:strRef>
              <c:f>Sheet1!$A$2:$A$5</c:f>
              <c:strCache>
                <c:ptCount val="4"/>
                <c:pt idx="0">
                  <c:v>Mars</c:v>
                </c:pt>
                <c:pt idx="1">
                  <c:v>Mercury</c:v>
                </c:pt>
                <c:pt idx="2">
                  <c:v>Venus</c:v>
                </c:pt>
                <c:pt idx="3">
                  <c:v>Jupiter</c:v>
                </c:pt>
              </c:strCache>
            </c:strRef>
          </c:cat>
          <c:val>
            <c:numRef>
              <c:f>Sheet1!$B$2:$B$5</c:f>
              <c:numCache>
                <c:formatCode>General</c:formatCode>
                <c:ptCount val="4"/>
                <c:pt idx="0">
                  <c:v>80</c:v>
                </c:pt>
                <c:pt idx="1">
                  <c:v>90</c:v>
                </c:pt>
                <c:pt idx="2">
                  <c:v>50</c:v>
                </c:pt>
                <c:pt idx="3">
                  <c:v>40</c:v>
                </c:pt>
              </c:numCache>
            </c:numRef>
          </c:val>
          <c:extLst>
            <c:ext xmlns:c16="http://schemas.microsoft.com/office/drawing/2014/chart" uri="{C3380CC4-5D6E-409C-BE32-E72D297353CC}">
              <c16:uniqueId val="{00000000-B6C8-4239-996D-2C79EE8640F6}"/>
            </c:ext>
          </c:extLst>
        </c:ser>
        <c:ser>
          <c:idx val="1"/>
          <c:order val="1"/>
          <c:tx>
            <c:strRef>
              <c:f>Sheet1!$C$1</c:f>
              <c:strCache>
                <c:ptCount val="1"/>
                <c:pt idx="0">
                  <c:v>2</c:v>
                </c:pt>
              </c:strCache>
            </c:strRef>
          </c:tx>
          <c:spPr>
            <a:solidFill>
              <a:schemeClr val="accent2"/>
            </a:solidFill>
            <a:ln>
              <a:noFill/>
            </a:ln>
            <a:effectLst/>
          </c:spPr>
          <c:invertIfNegative val="0"/>
          <c:cat>
            <c:strRef>
              <c:f>Sheet1!$A$2:$A$5</c:f>
              <c:strCache>
                <c:ptCount val="4"/>
                <c:pt idx="0">
                  <c:v>Mars</c:v>
                </c:pt>
                <c:pt idx="1">
                  <c:v>Mercury</c:v>
                </c:pt>
                <c:pt idx="2">
                  <c:v>Venus</c:v>
                </c:pt>
                <c:pt idx="3">
                  <c:v>Jupiter</c:v>
                </c:pt>
              </c:strCache>
            </c:strRef>
          </c:cat>
          <c:val>
            <c:numRef>
              <c:f>Sheet1!$C$2:$C$5</c:f>
              <c:numCache>
                <c:formatCode>General</c:formatCode>
                <c:ptCount val="4"/>
                <c:pt idx="0">
                  <c:v>40</c:v>
                </c:pt>
                <c:pt idx="1">
                  <c:v>70</c:v>
                </c:pt>
                <c:pt idx="2">
                  <c:v>100</c:v>
                </c:pt>
                <c:pt idx="3">
                  <c:v>30</c:v>
                </c:pt>
              </c:numCache>
            </c:numRef>
          </c:val>
          <c:extLst>
            <c:ext xmlns:c16="http://schemas.microsoft.com/office/drawing/2014/chart" uri="{C3380CC4-5D6E-409C-BE32-E72D297353CC}">
              <c16:uniqueId val="{00000001-B6C8-4239-996D-2C79EE8640F6}"/>
            </c:ext>
          </c:extLst>
        </c:ser>
        <c:ser>
          <c:idx val="2"/>
          <c:order val="2"/>
          <c:tx>
            <c:strRef>
              <c:f>Sheet1!$D$1</c:f>
              <c:strCache>
                <c:ptCount val="1"/>
                <c:pt idx="0">
                  <c:v>3</c:v>
                </c:pt>
              </c:strCache>
            </c:strRef>
          </c:tx>
          <c:spPr>
            <a:solidFill>
              <a:schemeClr val="accent3"/>
            </a:solidFill>
            <a:ln>
              <a:noFill/>
            </a:ln>
            <a:effectLst/>
          </c:spPr>
          <c:invertIfNegative val="0"/>
          <c:dPt>
            <c:idx val="0"/>
            <c:invertIfNegative val="0"/>
            <c:bubble3D val="0"/>
            <c:extLst>
              <c:ext xmlns:c16="http://schemas.microsoft.com/office/drawing/2014/chart" uri="{C3380CC4-5D6E-409C-BE32-E72D297353CC}">
                <c16:uniqueId val="{00000007-B6C8-4239-996D-2C79EE8640F6}"/>
              </c:ext>
            </c:extLst>
          </c:dPt>
          <c:dPt>
            <c:idx val="2"/>
            <c:invertIfNegative val="0"/>
            <c:bubble3D val="0"/>
            <c:extLst>
              <c:ext xmlns:c16="http://schemas.microsoft.com/office/drawing/2014/chart" uri="{C3380CC4-5D6E-409C-BE32-E72D297353CC}">
                <c16:uniqueId val="{00000006-B6C8-4239-996D-2C79EE8640F6}"/>
              </c:ext>
            </c:extLst>
          </c:dPt>
          <c:dPt>
            <c:idx val="3"/>
            <c:invertIfNegative val="0"/>
            <c:bubble3D val="0"/>
            <c:extLst>
              <c:ext xmlns:c16="http://schemas.microsoft.com/office/drawing/2014/chart" uri="{C3380CC4-5D6E-409C-BE32-E72D297353CC}">
                <c16:uniqueId val="{00000005-B6C8-4239-996D-2C79EE8640F6}"/>
              </c:ext>
            </c:extLst>
          </c:dPt>
          <c:cat>
            <c:strRef>
              <c:f>Sheet1!$A$2:$A$5</c:f>
              <c:strCache>
                <c:ptCount val="4"/>
                <c:pt idx="0">
                  <c:v>Mars</c:v>
                </c:pt>
                <c:pt idx="1">
                  <c:v>Mercury</c:v>
                </c:pt>
                <c:pt idx="2">
                  <c:v>Venus</c:v>
                </c:pt>
                <c:pt idx="3">
                  <c:v>Jupiter</c:v>
                </c:pt>
              </c:strCache>
            </c:strRef>
          </c:cat>
          <c:val>
            <c:numRef>
              <c:f>Sheet1!$D$2:$D$5</c:f>
              <c:numCache>
                <c:formatCode>General</c:formatCode>
                <c:ptCount val="4"/>
                <c:pt idx="0">
                  <c:v>20</c:v>
                </c:pt>
                <c:pt idx="1">
                  <c:v>50</c:v>
                </c:pt>
                <c:pt idx="2">
                  <c:v>80</c:v>
                </c:pt>
                <c:pt idx="3">
                  <c:v>90</c:v>
                </c:pt>
              </c:numCache>
            </c:numRef>
          </c:val>
          <c:extLst>
            <c:ext xmlns:c16="http://schemas.microsoft.com/office/drawing/2014/chart" uri="{C3380CC4-5D6E-409C-BE32-E72D297353CC}">
              <c16:uniqueId val="{00000002-B6C8-4239-996D-2C79EE8640F6}"/>
            </c:ext>
          </c:extLst>
        </c:ser>
        <c:dLbls>
          <c:showLegendKey val="0"/>
          <c:showVal val="0"/>
          <c:showCatName val="0"/>
          <c:showSerName val="0"/>
          <c:showPercent val="0"/>
          <c:showBubbleSize val="0"/>
        </c:dLbls>
        <c:gapWidth val="219"/>
        <c:overlap val="-27"/>
        <c:axId val="1475401871"/>
        <c:axId val="1475422671"/>
      </c:barChart>
      <c:catAx>
        <c:axId val="14754018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fr-FR"/>
          </a:p>
        </c:txPr>
        <c:crossAx val="1475422671"/>
        <c:crosses val="autoZero"/>
        <c:auto val="1"/>
        <c:lblAlgn val="ctr"/>
        <c:lblOffset val="100"/>
        <c:noMultiLvlLbl val="0"/>
      </c:catAx>
      <c:valAx>
        <c:axId val="1475422671"/>
        <c:scaling>
          <c:orientation val="minMax"/>
          <c:max val="100"/>
        </c:scaling>
        <c:delete val="0"/>
        <c:axPos val="l"/>
        <c:majorGridlines>
          <c:spPr>
            <a:ln w="9525" cap="flat" cmpd="sng" algn="ctr">
              <a:solidFill>
                <a:schemeClr val="bg1"/>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1475401871"/>
        <c:crosses val="autoZero"/>
        <c:crossBetween val="between"/>
      </c:valAx>
      <c:spPr>
        <a:solidFill>
          <a:schemeClr val="bg1"/>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C5797F-B81A-43BA-81AC-A11F96EA542B}" type="datetimeFigureOut">
              <a:rPr lang="es-ES" smtClean="0"/>
              <a:t>13/10/2024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9ADC3B-727C-4BCF-97BA-9AC57BC27190}" type="slidenum">
              <a:rPr lang="es-ES" smtClean="0"/>
              <a:t>‹N°›</a:t>
            </a:fld>
            <a:endParaRPr lang="es-ES"/>
          </a:p>
        </p:txBody>
      </p:sp>
    </p:spTree>
    <p:extLst>
      <p:ext uri="{BB962C8B-B14F-4D97-AF65-F5344CB8AC3E}">
        <p14:creationId xmlns:p14="http://schemas.microsoft.com/office/powerpoint/2010/main" val="10493406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g6b617f84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 name="Google Shape;13;g6b617f84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1"/>
        <p:cNvGrpSpPr/>
        <p:nvPr/>
      </p:nvGrpSpPr>
      <p:grpSpPr>
        <a:xfrm>
          <a:off x="0" y="0"/>
          <a:ext cx="0" cy="0"/>
          <a:chOff x="0" y="0"/>
          <a:chExt cx="0" cy="0"/>
        </a:xfrm>
      </p:grpSpPr>
      <p:sp>
        <p:nvSpPr>
          <p:cNvPr id="7312" name="Google Shape;7312;g631ce45b93_0_15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3" name="Google Shape;7313;g631ce45b93_0_15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2"/>
        <p:cNvGrpSpPr/>
        <p:nvPr/>
      </p:nvGrpSpPr>
      <p:grpSpPr>
        <a:xfrm>
          <a:off x="0" y="0"/>
          <a:ext cx="0" cy="0"/>
          <a:chOff x="0" y="0"/>
          <a:chExt cx="0" cy="0"/>
        </a:xfrm>
      </p:grpSpPr>
      <p:sp>
        <p:nvSpPr>
          <p:cNvPr id="7683" name="Google Shape;7683;g5da49399e9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4" name="Google Shape;7684;g5da49399e9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9"/>
        <p:cNvGrpSpPr/>
        <p:nvPr/>
      </p:nvGrpSpPr>
      <p:grpSpPr>
        <a:xfrm>
          <a:off x="0" y="0"/>
          <a:ext cx="0" cy="0"/>
          <a:chOff x="0" y="0"/>
          <a:chExt cx="0" cy="0"/>
        </a:xfrm>
      </p:grpSpPr>
      <p:sp>
        <p:nvSpPr>
          <p:cNvPr id="8060" name="Google Shape;8060;g33d6e1902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1" name="Google Shape;8061;g33d6e1902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0"/>
        <p:cNvGrpSpPr/>
        <p:nvPr/>
      </p:nvGrpSpPr>
      <p:grpSpPr>
        <a:xfrm>
          <a:off x="0" y="0"/>
          <a:ext cx="0" cy="0"/>
          <a:chOff x="0" y="0"/>
          <a:chExt cx="0" cy="0"/>
        </a:xfrm>
      </p:grpSpPr>
      <p:sp>
        <p:nvSpPr>
          <p:cNvPr id="8491" name="Google Shape;8491;g42d3f645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2" name="Google Shape;8492;g42d3f645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3"/>
        <p:cNvGrpSpPr/>
        <p:nvPr/>
      </p:nvGrpSpPr>
      <p:grpSpPr>
        <a:xfrm>
          <a:off x="0" y="0"/>
          <a:ext cx="0" cy="0"/>
          <a:chOff x="0" y="0"/>
          <a:chExt cx="0" cy="0"/>
        </a:xfrm>
      </p:grpSpPr>
      <p:sp>
        <p:nvSpPr>
          <p:cNvPr id="9284" name="Google Shape;9284;g33d6e1902a_0_9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5" name="Google Shape;9285;g33d6e1902a_0_9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4"/>
        <p:cNvGrpSpPr/>
        <p:nvPr/>
      </p:nvGrpSpPr>
      <p:grpSpPr>
        <a:xfrm>
          <a:off x="0" y="0"/>
          <a:ext cx="0" cy="0"/>
          <a:chOff x="0" y="0"/>
          <a:chExt cx="0" cy="0"/>
        </a:xfrm>
      </p:grpSpPr>
      <p:sp>
        <p:nvSpPr>
          <p:cNvPr id="10025" name="Google Shape;10025;g42d3f6456d_0_1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6" name="Google Shape;10026;g42d3f6456d_0_1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7"/>
        <p:cNvGrpSpPr/>
        <p:nvPr/>
      </p:nvGrpSpPr>
      <p:grpSpPr>
        <a:xfrm>
          <a:off x="0" y="0"/>
          <a:ext cx="0" cy="0"/>
          <a:chOff x="0" y="0"/>
          <a:chExt cx="0" cy="0"/>
        </a:xfrm>
      </p:grpSpPr>
      <p:sp>
        <p:nvSpPr>
          <p:cNvPr id="10718" name="Google Shape;10718;g42d3f6456d_0_3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9" name="Google Shape;10719;g42d3f6456d_0_3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9"/>
        <p:cNvGrpSpPr/>
        <p:nvPr/>
      </p:nvGrpSpPr>
      <p:grpSpPr>
        <a:xfrm>
          <a:off x="0" y="0"/>
          <a:ext cx="0" cy="0"/>
          <a:chOff x="0" y="0"/>
          <a:chExt cx="0" cy="0"/>
        </a:xfrm>
      </p:grpSpPr>
      <p:sp>
        <p:nvSpPr>
          <p:cNvPr id="11020" name="Google Shape;11020;g5daec5670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1" name="Google Shape;11021;g5daec5670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9"/>
        <p:cNvGrpSpPr/>
        <p:nvPr/>
      </p:nvGrpSpPr>
      <p:grpSpPr>
        <a:xfrm>
          <a:off x="0" y="0"/>
          <a:ext cx="0" cy="0"/>
          <a:chOff x="0" y="0"/>
          <a:chExt cx="0" cy="0"/>
        </a:xfrm>
      </p:grpSpPr>
      <p:sp>
        <p:nvSpPr>
          <p:cNvPr id="11660" name="Google Shape;11660;ge25dcd4bc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1" name="Google Shape;11661;ge25dcd4bc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3"/>
        <p:cNvGrpSpPr/>
        <p:nvPr/>
      </p:nvGrpSpPr>
      <p:grpSpPr>
        <a:xfrm>
          <a:off x="0" y="0"/>
          <a:ext cx="0" cy="0"/>
          <a:chOff x="0" y="0"/>
          <a:chExt cx="0" cy="0"/>
        </a:xfrm>
      </p:grpSpPr>
      <p:sp>
        <p:nvSpPr>
          <p:cNvPr id="11774" name="Google Shape;11774;ge25dcd4bc2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5" name="Google Shape;11775;ge25dcd4bc2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
        <p:cNvGrpSpPr/>
        <p:nvPr/>
      </p:nvGrpSpPr>
      <p:grpSpPr>
        <a:xfrm>
          <a:off x="0" y="0"/>
          <a:ext cx="0" cy="0"/>
          <a:chOff x="0" y="0"/>
          <a:chExt cx="0" cy="0"/>
        </a:xfrm>
      </p:grpSpPr>
      <p:sp>
        <p:nvSpPr>
          <p:cNvPr id="19" name="Google Shape;19;ge25dcd4b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 name="Google Shape;20;ge25dcd4b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6"/>
        <p:cNvGrpSpPr/>
        <p:nvPr/>
      </p:nvGrpSpPr>
      <p:grpSpPr>
        <a:xfrm>
          <a:off x="0" y="0"/>
          <a:ext cx="0" cy="0"/>
          <a:chOff x="0" y="0"/>
          <a:chExt cx="0" cy="0"/>
        </a:xfrm>
      </p:grpSpPr>
      <p:sp>
        <p:nvSpPr>
          <p:cNvPr id="11817" name="Google Shape;11817;ge25dcd4bc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8" name="Google Shape;11818;ge25dcd4bc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90"/>
        <p:cNvGrpSpPr/>
        <p:nvPr/>
      </p:nvGrpSpPr>
      <p:grpSpPr>
        <a:xfrm>
          <a:off x="0" y="0"/>
          <a:ext cx="0" cy="0"/>
          <a:chOff x="0" y="0"/>
          <a:chExt cx="0" cy="0"/>
        </a:xfrm>
      </p:grpSpPr>
      <p:sp>
        <p:nvSpPr>
          <p:cNvPr id="12191" name="Google Shape;12191;ge25dcd4bc2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2" name="Google Shape;12192;ge25dcd4bc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6"/>
        <p:cNvGrpSpPr/>
        <p:nvPr/>
      </p:nvGrpSpPr>
      <p:grpSpPr>
        <a:xfrm>
          <a:off x="0" y="0"/>
          <a:ext cx="0" cy="0"/>
          <a:chOff x="0" y="0"/>
          <a:chExt cx="0" cy="0"/>
        </a:xfrm>
      </p:grpSpPr>
      <p:sp>
        <p:nvSpPr>
          <p:cNvPr id="12647" name="Google Shape;12647;ge25dcd4bc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8" name="Google Shape;12648;ge25dcd4bc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0"/>
        <p:cNvGrpSpPr/>
        <p:nvPr/>
      </p:nvGrpSpPr>
      <p:grpSpPr>
        <a:xfrm>
          <a:off x="0" y="0"/>
          <a:ext cx="0" cy="0"/>
          <a:chOff x="0" y="0"/>
          <a:chExt cx="0" cy="0"/>
        </a:xfrm>
      </p:grpSpPr>
      <p:sp>
        <p:nvSpPr>
          <p:cNvPr id="12961" name="Google Shape;12961;ge25dcd4bc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2" name="Google Shape;12962;ge25dcd4bc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4"/>
        <p:cNvGrpSpPr/>
        <p:nvPr/>
      </p:nvGrpSpPr>
      <p:grpSpPr>
        <a:xfrm>
          <a:off x="0" y="0"/>
          <a:ext cx="0" cy="0"/>
          <a:chOff x="0" y="0"/>
          <a:chExt cx="0" cy="0"/>
        </a:xfrm>
      </p:grpSpPr>
      <p:sp>
        <p:nvSpPr>
          <p:cNvPr id="13295" name="Google Shape;13295;ge25dcd4bc2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6" name="Google Shape;13296;ge25dcd4bc2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2"/>
        <p:cNvGrpSpPr/>
        <p:nvPr/>
      </p:nvGrpSpPr>
      <p:grpSpPr>
        <a:xfrm>
          <a:off x="0" y="0"/>
          <a:ext cx="0" cy="0"/>
          <a:chOff x="0" y="0"/>
          <a:chExt cx="0" cy="0"/>
        </a:xfrm>
      </p:grpSpPr>
      <p:sp>
        <p:nvSpPr>
          <p:cNvPr id="13673" name="Google Shape;13673;g3de7457949_0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4" name="Google Shape;13674;g3de7457949_0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
        <p:cNvGrpSpPr/>
        <p:nvPr/>
      </p:nvGrpSpPr>
      <p:grpSpPr>
        <a:xfrm>
          <a:off x="0" y="0"/>
          <a:ext cx="0" cy="0"/>
          <a:chOff x="0" y="0"/>
          <a:chExt cx="0" cy="0"/>
        </a:xfrm>
      </p:grpSpPr>
      <p:sp>
        <p:nvSpPr>
          <p:cNvPr id="26" name="Google Shape;26;g631ce45b93_0_7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 name="Google Shape;27;g631ce45b93_0_7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bd68058344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bd6805834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631ce45b93_0_8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631ce45b93_0_8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631ce45b93_0_8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631ce45b93_0_8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9"/>
        <p:cNvGrpSpPr/>
        <p:nvPr/>
      </p:nvGrpSpPr>
      <p:grpSpPr>
        <a:xfrm>
          <a:off x="0" y="0"/>
          <a:ext cx="0" cy="0"/>
          <a:chOff x="0" y="0"/>
          <a:chExt cx="0" cy="0"/>
        </a:xfrm>
      </p:grpSpPr>
      <p:sp>
        <p:nvSpPr>
          <p:cNvPr id="6320" name="Google Shape;6320;g631ce45b93_0_14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1" name="Google Shape;6321;g631ce45b93_0_14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6"/>
        <p:cNvGrpSpPr/>
        <p:nvPr/>
      </p:nvGrpSpPr>
      <p:grpSpPr>
        <a:xfrm>
          <a:off x="0" y="0"/>
          <a:ext cx="0" cy="0"/>
          <a:chOff x="0" y="0"/>
          <a:chExt cx="0" cy="0"/>
        </a:xfrm>
      </p:grpSpPr>
      <p:sp>
        <p:nvSpPr>
          <p:cNvPr id="6747" name="Google Shape;6747;g631ce45b93_0_15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8" name="Google Shape;6748;g631ce45b93_0_15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9"/>
        <p:cNvGrpSpPr/>
        <p:nvPr/>
      </p:nvGrpSpPr>
      <p:grpSpPr>
        <a:xfrm>
          <a:off x="0" y="0"/>
          <a:ext cx="0" cy="0"/>
          <a:chOff x="0" y="0"/>
          <a:chExt cx="0" cy="0"/>
        </a:xfrm>
      </p:grpSpPr>
      <p:sp>
        <p:nvSpPr>
          <p:cNvPr id="6910" name="Google Shape;6910;g631ce45b93_0_15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1" name="Google Shape;6911;g631ce45b93_0_15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6401DC63-EF28-4DC7-BC5E-445E6E9DD14E}"/>
              </a:ext>
            </a:extLst>
          </p:cNvPr>
          <p:cNvGrpSpPr/>
          <p:nvPr userDrawn="1"/>
        </p:nvGrpSpPr>
        <p:grpSpPr>
          <a:xfrm>
            <a:off x="573741" y="411255"/>
            <a:ext cx="7996518" cy="4308662"/>
            <a:chOff x="573741" y="411255"/>
            <a:chExt cx="7996518" cy="4308662"/>
          </a:xfrm>
        </p:grpSpPr>
        <p:sp>
          <p:nvSpPr>
            <p:cNvPr id="5" name="Rectángulo: esquinas redondeadas 4">
              <a:extLst>
                <a:ext uri="{FF2B5EF4-FFF2-40B4-BE49-F238E27FC236}">
                  <a16:creationId xmlns:a16="http://schemas.microsoft.com/office/drawing/2014/main" id="{73ADDC52-79BC-4069-9EF7-C882EB1A5CF9}"/>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Rectángulo: esquinas superiores redondeadas 5">
              <a:extLst>
                <a:ext uri="{FF2B5EF4-FFF2-40B4-BE49-F238E27FC236}">
                  <a16:creationId xmlns:a16="http://schemas.microsoft.com/office/drawing/2014/main" id="{8743BDBA-7C7C-4518-B50E-FEAF7BECFDFF}"/>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 name="Title 1"/>
          <p:cNvSpPr>
            <a:spLocks noGrp="1"/>
          </p:cNvSpPr>
          <p:nvPr>
            <p:ph type="ctrTitle"/>
          </p:nvPr>
        </p:nvSpPr>
        <p:spPr>
          <a:xfrm>
            <a:off x="1143000" y="748143"/>
            <a:ext cx="6858000" cy="1875163"/>
          </a:xfrm>
        </p:spPr>
        <p:txBody>
          <a:bodyPr anchor="b">
            <a:noAutofit/>
          </a:bodyPr>
          <a:lstStyle>
            <a:lvl1pPr algn="ctr">
              <a:defRPr sz="5800"/>
            </a:lvl1pPr>
          </a:lstStyle>
          <a:p>
            <a:r>
              <a:rPr lang="en-US" dirty="0"/>
              <a:t>Click to edit Master title style</a:t>
            </a:r>
          </a:p>
        </p:txBody>
      </p:sp>
      <p:sp>
        <p:nvSpPr>
          <p:cNvPr id="3" name="Subtitle 2"/>
          <p:cNvSpPr>
            <a:spLocks noGrp="1"/>
          </p:cNvSpPr>
          <p:nvPr>
            <p:ph type="subTitle" idx="1"/>
          </p:nvPr>
        </p:nvSpPr>
        <p:spPr>
          <a:xfrm>
            <a:off x="1143000" y="2692362"/>
            <a:ext cx="6858000" cy="351388"/>
          </a:xfrm>
        </p:spPr>
        <p:txBody>
          <a:bodyPr/>
          <a:lstStyle>
            <a:lvl1pPr marL="0" indent="0" algn="ctr">
              <a:buNone/>
              <a:defRPr sz="16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p:transition spd="slow">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number">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9D097442-4161-44B8-BDD8-41CA30D7A550}"/>
              </a:ext>
            </a:extLst>
          </p:cNvPr>
          <p:cNvGrpSpPr/>
          <p:nvPr userDrawn="1"/>
        </p:nvGrpSpPr>
        <p:grpSpPr>
          <a:xfrm>
            <a:off x="573741" y="411255"/>
            <a:ext cx="7996518" cy="4308662"/>
            <a:chOff x="573741" y="411255"/>
            <a:chExt cx="7996518" cy="4308662"/>
          </a:xfrm>
        </p:grpSpPr>
        <p:sp>
          <p:nvSpPr>
            <p:cNvPr id="4" name="Rectángulo: esquinas redondeadas 3">
              <a:extLst>
                <a:ext uri="{FF2B5EF4-FFF2-40B4-BE49-F238E27FC236}">
                  <a16:creationId xmlns:a16="http://schemas.microsoft.com/office/drawing/2014/main" id="{8579E87A-37BE-49D0-8EB0-44C9295CCD87}"/>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esquinas superiores redondeadas 4">
              <a:extLst>
                <a:ext uri="{FF2B5EF4-FFF2-40B4-BE49-F238E27FC236}">
                  <a16:creationId xmlns:a16="http://schemas.microsoft.com/office/drawing/2014/main" id="{BF52CFB1-8E04-46F1-85F2-1A067E7310C6}"/>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2758148769"/>
      </p:ext>
    </p:extLst>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transition spd="slow">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able of contents">
    <p:spTree>
      <p:nvGrpSpPr>
        <p:cNvPr id="1" name=""/>
        <p:cNvGrpSpPr/>
        <p:nvPr/>
      </p:nvGrpSpPr>
      <p:grpSpPr>
        <a:xfrm>
          <a:off x="0" y="0"/>
          <a:ext cx="0" cy="0"/>
          <a:chOff x="0" y="0"/>
          <a:chExt cx="0" cy="0"/>
        </a:xfrm>
      </p:grpSpPr>
      <p:grpSp>
        <p:nvGrpSpPr>
          <p:cNvPr id="30" name="Grupo 29">
            <a:extLst>
              <a:ext uri="{FF2B5EF4-FFF2-40B4-BE49-F238E27FC236}">
                <a16:creationId xmlns:a16="http://schemas.microsoft.com/office/drawing/2014/main" id="{2A42B193-D468-4C85-A5B4-45CB7DE1E49C}"/>
              </a:ext>
            </a:extLst>
          </p:cNvPr>
          <p:cNvGrpSpPr/>
          <p:nvPr userDrawn="1"/>
        </p:nvGrpSpPr>
        <p:grpSpPr>
          <a:xfrm>
            <a:off x="198344" y="151280"/>
            <a:ext cx="8747312" cy="4840941"/>
            <a:chOff x="573741" y="411255"/>
            <a:chExt cx="7996518" cy="4308662"/>
          </a:xfrm>
        </p:grpSpPr>
        <p:sp>
          <p:nvSpPr>
            <p:cNvPr id="31" name="Rectángulo: esquinas redondeadas 30">
              <a:extLst>
                <a:ext uri="{FF2B5EF4-FFF2-40B4-BE49-F238E27FC236}">
                  <a16:creationId xmlns:a16="http://schemas.microsoft.com/office/drawing/2014/main" id="{63937FB8-D795-42FB-BAA5-302B58091D95}"/>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2" name="Rectángulo: esquinas superiores redondeadas 31">
              <a:extLst>
                <a:ext uri="{FF2B5EF4-FFF2-40B4-BE49-F238E27FC236}">
                  <a16:creationId xmlns:a16="http://schemas.microsoft.com/office/drawing/2014/main" id="{9FFEE883-D1A2-4C6E-80AE-3CED6F64A092}"/>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3" name="Date Placeholder 2">
            <a:extLst>
              <a:ext uri="{FF2B5EF4-FFF2-40B4-BE49-F238E27FC236}">
                <a16:creationId xmlns:a16="http://schemas.microsoft.com/office/drawing/2014/main" id="{5A23207F-3A99-479A-8D98-54FCC6B21D2A}"/>
              </a:ext>
            </a:extLst>
          </p:cNvPr>
          <p:cNvSpPr>
            <a:spLocks noGrp="1"/>
          </p:cNvSpPr>
          <p:nvPr>
            <p:ph type="dt" sz="half" idx="10"/>
          </p:nvPr>
        </p:nvSpPr>
        <p:spPr/>
        <p:txBody>
          <a:bodyPr/>
          <a:lstStyle/>
          <a:p>
            <a:fld id="{9513EFF7-90E2-431F-8E31-BA0CE4C55B2F}" type="datetimeFigureOut">
              <a:rPr lang="en-US" smtClean="0"/>
              <a:t>10/13/2024</a:t>
            </a:fld>
            <a:endParaRPr lang="en-US" dirty="0"/>
          </a:p>
        </p:txBody>
      </p:sp>
      <p:sp>
        <p:nvSpPr>
          <p:cNvPr id="4" name="Footer Placeholder 3">
            <a:extLst>
              <a:ext uri="{FF2B5EF4-FFF2-40B4-BE49-F238E27FC236}">
                <a16:creationId xmlns:a16="http://schemas.microsoft.com/office/drawing/2014/main" id="{2EABC894-7C47-47FE-979B-D1600C3FAC3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1F3D13E-9C06-4F32-B4E5-20DCCDD93C3A}"/>
              </a:ext>
            </a:extLst>
          </p:cNvPr>
          <p:cNvSpPr>
            <a:spLocks noGrp="1"/>
          </p:cNvSpPr>
          <p:nvPr>
            <p:ph type="sldNum" sz="quarter" idx="12"/>
          </p:nvPr>
        </p:nvSpPr>
        <p:spPr/>
        <p:txBody>
          <a:bodyPr/>
          <a:lstStyle/>
          <a:p>
            <a:fld id="{5E0CEFFA-EA14-4325-A0F4-7973582784D2}" type="slidenum">
              <a:rPr lang="en-US" smtClean="0"/>
              <a:t>‹N°›</a:t>
            </a:fld>
            <a:endParaRPr lang="en-US" dirty="0"/>
          </a:p>
        </p:txBody>
      </p:sp>
      <p:sp>
        <p:nvSpPr>
          <p:cNvPr id="11" name="Title 7">
            <a:extLst>
              <a:ext uri="{FF2B5EF4-FFF2-40B4-BE49-F238E27FC236}">
                <a16:creationId xmlns:a16="http://schemas.microsoft.com/office/drawing/2014/main" id="{E1A90284-BB8E-44FF-BAF3-4210A062EBE1}"/>
              </a:ext>
            </a:extLst>
          </p:cNvPr>
          <p:cNvSpPr>
            <a:spLocks noGrp="1"/>
          </p:cNvSpPr>
          <p:nvPr>
            <p:ph type="title"/>
          </p:nvPr>
        </p:nvSpPr>
        <p:spPr>
          <a:xfrm>
            <a:off x="723900" y="552450"/>
            <a:ext cx="7696200" cy="715566"/>
          </a:xfrm>
        </p:spPr>
        <p:txBody>
          <a:bodyPr/>
          <a:lstStyle/>
          <a:p>
            <a:r>
              <a:rPr lang="en-US" dirty="0"/>
              <a:t>Click to edit Master title style</a:t>
            </a:r>
          </a:p>
        </p:txBody>
      </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p:nvPr>
        </p:nvSpPr>
        <p:spPr>
          <a:xfrm>
            <a:off x="1410929" y="2306986"/>
            <a:ext cx="2550242" cy="392482"/>
          </a:xfrm>
        </p:spPr>
        <p:txBody>
          <a:bodyPr>
            <a:normAutofit/>
          </a:bodyPr>
          <a:lstStyle>
            <a:lvl1pPr marL="0" indent="0" algn="ctr">
              <a:buNone/>
              <a:defRPr sz="14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p:nvPr>
        </p:nvSpPr>
        <p:spPr>
          <a:xfrm>
            <a:off x="1410929" y="1914503"/>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2445460-6BB8-4584-BBAD-2A746E4E886E}"/>
              </a:ext>
            </a:extLst>
          </p:cNvPr>
          <p:cNvSpPr>
            <a:spLocks noGrp="1"/>
          </p:cNvSpPr>
          <p:nvPr>
            <p:ph type="body" idx="14"/>
          </p:nvPr>
        </p:nvSpPr>
        <p:spPr>
          <a:xfrm>
            <a:off x="1410929" y="1522020"/>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CD50625D-D1D2-4BED-A57E-AF2558964A5D}"/>
              </a:ext>
            </a:extLst>
          </p:cNvPr>
          <p:cNvSpPr>
            <a:spLocks noGrp="1"/>
          </p:cNvSpPr>
          <p:nvPr>
            <p:ph type="body" idx="15"/>
          </p:nvPr>
        </p:nvSpPr>
        <p:spPr>
          <a:xfrm>
            <a:off x="5182831" y="2306986"/>
            <a:ext cx="2550242" cy="392482"/>
          </a:xfrm>
        </p:spPr>
        <p:txBody>
          <a:bodyPr>
            <a:normAutofit/>
          </a:bodyPr>
          <a:lstStyle>
            <a:lvl1pPr marL="0" indent="0" algn="ctr">
              <a:buNone/>
              <a:defRPr sz="14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79B24D4A-24D4-4C19-B8E4-B7B34D055A22}"/>
              </a:ext>
            </a:extLst>
          </p:cNvPr>
          <p:cNvSpPr>
            <a:spLocks noGrp="1"/>
          </p:cNvSpPr>
          <p:nvPr>
            <p:ph type="body" idx="16"/>
          </p:nvPr>
        </p:nvSpPr>
        <p:spPr>
          <a:xfrm>
            <a:off x="5182831" y="1914503"/>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AF97CD13-C2D8-4DF9-B701-0C88073DB5E7}"/>
              </a:ext>
            </a:extLst>
          </p:cNvPr>
          <p:cNvSpPr>
            <a:spLocks noGrp="1"/>
          </p:cNvSpPr>
          <p:nvPr>
            <p:ph type="body" idx="17"/>
          </p:nvPr>
        </p:nvSpPr>
        <p:spPr>
          <a:xfrm>
            <a:off x="5182831" y="1522020"/>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1" name="Text Placeholder 2">
            <a:extLst>
              <a:ext uri="{FF2B5EF4-FFF2-40B4-BE49-F238E27FC236}">
                <a16:creationId xmlns:a16="http://schemas.microsoft.com/office/drawing/2014/main" id="{4529610B-4413-481B-B9E0-8FEBA647F1CE}"/>
              </a:ext>
            </a:extLst>
          </p:cNvPr>
          <p:cNvSpPr>
            <a:spLocks noGrp="1"/>
          </p:cNvSpPr>
          <p:nvPr>
            <p:ph type="body" idx="18"/>
          </p:nvPr>
        </p:nvSpPr>
        <p:spPr>
          <a:xfrm>
            <a:off x="5182829" y="4126132"/>
            <a:ext cx="2550242" cy="392482"/>
          </a:xfrm>
        </p:spPr>
        <p:txBody>
          <a:bodyPr>
            <a:normAutofit/>
          </a:bodyPr>
          <a:lstStyle>
            <a:lvl1pPr marL="0" indent="0" algn="ctr">
              <a:buNone/>
              <a:defRPr sz="14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79E34447-83CD-4552-9429-F4C44AEEADE0}"/>
              </a:ext>
            </a:extLst>
          </p:cNvPr>
          <p:cNvSpPr>
            <a:spLocks noGrp="1"/>
          </p:cNvSpPr>
          <p:nvPr>
            <p:ph type="body" idx="19"/>
          </p:nvPr>
        </p:nvSpPr>
        <p:spPr>
          <a:xfrm>
            <a:off x="5182829" y="3733649"/>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2D68B7FF-8382-40DA-B2CD-B737321134AF}"/>
              </a:ext>
            </a:extLst>
          </p:cNvPr>
          <p:cNvSpPr>
            <a:spLocks noGrp="1"/>
          </p:cNvSpPr>
          <p:nvPr>
            <p:ph type="body" idx="20"/>
          </p:nvPr>
        </p:nvSpPr>
        <p:spPr>
          <a:xfrm>
            <a:off x="5182829" y="3341166"/>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C1443ACC-3C2E-43B1-9C41-F1B650BA568E}"/>
              </a:ext>
            </a:extLst>
          </p:cNvPr>
          <p:cNvSpPr>
            <a:spLocks noGrp="1"/>
          </p:cNvSpPr>
          <p:nvPr>
            <p:ph type="body" idx="21"/>
          </p:nvPr>
        </p:nvSpPr>
        <p:spPr>
          <a:xfrm>
            <a:off x="1410929" y="4126132"/>
            <a:ext cx="2550242" cy="392482"/>
          </a:xfrm>
        </p:spPr>
        <p:txBody>
          <a:bodyPr>
            <a:normAutofit/>
          </a:bodyPr>
          <a:lstStyle>
            <a:lvl1pPr marL="0" indent="0" algn="ctr">
              <a:buNone/>
              <a:defRPr sz="14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B307829D-4950-496A-B2D0-D6A3A027FF4A}"/>
              </a:ext>
            </a:extLst>
          </p:cNvPr>
          <p:cNvSpPr>
            <a:spLocks noGrp="1"/>
          </p:cNvSpPr>
          <p:nvPr>
            <p:ph type="body" idx="22"/>
          </p:nvPr>
        </p:nvSpPr>
        <p:spPr>
          <a:xfrm>
            <a:off x="1410929" y="3733649"/>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6" name="Text Placeholder 2">
            <a:extLst>
              <a:ext uri="{FF2B5EF4-FFF2-40B4-BE49-F238E27FC236}">
                <a16:creationId xmlns:a16="http://schemas.microsoft.com/office/drawing/2014/main" id="{0A44834D-2338-486D-8D4E-217E192CEA8D}"/>
              </a:ext>
            </a:extLst>
          </p:cNvPr>
          <p:cNvSpPr>
            <a:spLocks noGrp="1"/>
          </p:cNvSpPr>
          <p:nvPr>
            <p:ph type="body" idx="23"/>
          </p:nvPr>
        </p:nvSpPr>
        <p:spPr>
          <a:xfrm>
            <a:off x="1410929" y="3341166"/>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841371608"/>
      </p:ext>
    </p:extLst>
  </p:cSld>
  <p:clrMapOvr>
    <a:masterClrMapping/>
  </p:clrMapOvr>
  <p:transition spd="slow">
    <p:wipe dir="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three columns">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16DBDED1-15A0-4677-87BA-347EDD8AB38A}"/>
              </a:ext>
            </a:extLst>
          </p:cNvPr>
          <p:cNvGrpSpPr/>
          <p:nvPr userDrawn="1"/>
        </p:nvGrpSpPr>
        <p:grpSpPr>
          <a:xfrm>
            <a:off x="198344" y="87485"/>
            <a:ext cx="8747312" cy="4840941"/>
            <a:chOff x="573741" y="411255"/>
            <a:chExt cx="7996518" cy="4308662"/>
          </a:xfrm>
        </p:grpSpPr>
        <p:sp>
          <p:nvSpPr>
            <p:cNvPr id="13" name="Rectángulo: esquinas redondeadas 12">
              <a:extLst>
                <a:ext uri="{FF2B5EF4-FFF2-40B4-BE49-F238E27FC236}">
                  <a16:creationId xmlns:a16="http://schemas.microsoft.com/office/drawing/2014/main" id="{BE3B591D-490A-44E1-8922-14AFF051B12D}"/>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400" dirty="0"/>
            </a:p>
          </p:txBody>
        </p:sp>
        <p:sp>
          <p:nvSpPr>
            <p:cNvPr id="14" name="Rectángulo: esquinas superiores redondeadas 13">
              <a:extLst>
                <a:ext uri="{FF2B5EF4-FFF2-40B4-BE49-F238E27FC236}">
                  <a16:creationId xmlns:a16="http://schemas.microsoft.com/office/drawing/2014/main" id="{41F748A0-C9D1-4D31-9952-B928314761CD}"/>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400" dirty="0"/>
            </a:p>
          </p:txBody>
        </p:sp>
      </p:grpSp>
      <p:sp>
        <p:nvSpPr>
          <p:cNvPr id="2" name="Title 1">
            <a:extLst>
              <a:ext uri="{FF2B5EF4-FFF2-40B4-BE49-F238E27FC236}">
                <a16:creationId xmlns:a16="http://schemas.microsoft.com/office/drawing/2014/main" id="{81B216C9-25F2-4E9A-9F78-0530A54C49E8}"/>
              </a:ext>
            </a:extLst>
          </p:cNvPr>
          <p:cNvSpPr>
            <a:spLocks noGrp="1"/>
          </p:cNvSpPr>
          <p:nvPr>
            <p:ph type="title"/>
          </p:nvPr>
        </p:nvSpPr>
        <p:spPr/>
        <p:txBody>
          <a:bodyPr/>
          <a:lstStyle/>
          <a:p>
            <a:r>
              <a:rPr lang="en-US" dirty="0"/>
              <a:t>Click to edit Master title style</a:t>
            </a:r>
          </a:p>
        </p:txBody>
      </p:sp>
      <p:sp>
        <p:nvSpPr>
          <p:cNvPr id="6" name="Content Placeholder 2">
            <a:extLst>
              <a:ext uri="{FF2B5EF4-FFF2-40B4-BE49-F238E27FC236}">
                <a16:creationId xmlns:a16="http://schemas.microsoft.com/office/drawing/2014/main" id="{B55ED5E6-9651-4767-9A5B-CB3879448282}"/>
              </a:ext>
            </a:extLst>
          </p:cNvPr>
          <p:cNvSpPr>
            <a:spLocks noGrp="1"/>
          </p:cNvSpPr>
          <p:nvPr>
            <p:ph sz="half" idx="1" hasCustomPrompt="1"/>
          </p:nvPr>
        </p:nvSpPr>
        <p:spPr>
          <a:xfrm>
            <a:off x="723900" y="3343849"/>
            <a:ext cx="2266333" cy="591377"/>
          </a:xfrm>
        </p:spPr>
        <p:txBody>
          <a:bodyPr anchor="ctr">
            <a:noAutofit/>
          </a:bodyPr>
          <a:lstStyle>
            <a:lvl1pPr marL="0" indent="0" algn="ctr">
              <a:buNone/>
              <a:defRPr sz="1400">
                <a:solidFill>
                  <a:schemeClr val="bg1"/>
                </a:solidFill>
              </a:defRPr>
            </a:lvl1pPr>
            <a:lvl2pPr algn="ctr">
              <a:defRPr sz="1400">
                <a:solidFill>
                  <a:schemeClr val="bg1"/>
                </a:solidFill>
              </a:defRPr>
            </a:lvl2pPr>
            <a:lvl3pPr algn="ctr">
              <a:defRPr sz="1400">
                <a:solidFill>
                  <a:schemeClr val="bg1"/>
                </a:solidFill>
              </a:defRPr>
            </a:lvl3pPr>
            <a:lvl4pPr algn="ctr">
              <a:defRPr sz="1400">
                <a:solidFill>
                  <a:schemeClr val="bg1"/>
                </a:solidFill>
              </a:defRPr>
            </a:lvl4pPr>
            <a:lvl5pPr algn="ctr">
              <a:defRPr sz="14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a:extLst>
              <a:ext uri="{FF2B5EF4-FFF2-40B4-BE49-F238E27FC236}">
                <a16:creationId xmlns:a16="http://schemas.microsoft.com/office/drawing/2014/main" id="{2AEA3490-67CC-4B49-867B-59A5F0527F71}"/>
              </a:ext>
            </a:extLst>
          </p:cNvPr>
          <p:cNvSpPr>
            <a:spLocks noGrp="1"/>
          </p:cNvSpPr>
          <p:nvPr>
            <p:ph sz="half" idx="2" hasCustomPrompt="1"/>
          </p:nvPr>
        </p:nvSpPr>
        <p:spPr>
          <a:xfrm>
            <a:off x="3438834" y="3343850"/>
            <a:ext cx="2266333" cy="591377"/>
          </a:xfrm>
        </p:spPr>
        <p:txBody>
          <a:bodyPr anchor="ctr">
            <a:noAutofit/>
          </a:bodyPr>
          <a:lstStyle>
            <a:lvl1pPr marL="0" indent="0" algn="ctr">
              <a:buNone/>
              <a:defRPr sz="1400">
                <a:solidFill>
                  <a:schemeClr val="bg1"/>
                </a:solidFill>
              </a:defRPr>
            </a:lvl1pPr>
            <a:lvl2pPr algn="ctr">
              <a:defRPr sz="1400">
                <a:solidFill>
                  <a:schemeClr val="bg1"/>
                </a:solidFill>
              </a:defRPr>
            </a:lvl2pPr>
            <a:lvl3pPr algn="ctr">
              <a:defRPr sz="1400">
                <a:solidFill>
                  <a:schemeClr val="bg1"/>
                </a:solidFill>
              </a:defRPr>
            </a:lvl3pPr>
            <a:lvl4pPr algn="ctr">
              <a:defRPr sz="1400">
                <a:solidFill>
                  <a:schemeClr val="bg1"/>
                </a:solidFill>
              </a:defRPr>
            </a:lvl4pPr>
            <a:lvl5pPr algn="ctr">
              <a:defRPr sz="14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a:extLst>
              <a:ext uri="{FF2B5EF4-FFF2-40B4-BE49-F238E27FC236}">
                <a16:creationId xmlns:a16="http://schemas.microsoft.com/office/drawing/2014/main" id="{F44A65C1-537A-49EC-B360-2884C343A26E}"/>
              </a:ext>
            </a:extLst>
          </p:cNvPr>
          <p:cNvSpPr>
            <a:spLocks noGrp="1"/>
          </p:cNvSpPr>
          <p:nvPr>
            <p:ph type="body" idx="14" hasCustomPrompt="1"/>
          </p:nvPr>
        </p:nvSpPr>
        <p:spPr>
          <a:xfrm>
            <a:off x="723900" y="2900440"/>
            <a:ext cx="2266333" cy="392482"/>
          </a:xfrm>
        </p:spPr>
        <p:txBody>
          <a:bodyPr anchor="ctr">
            <a:noAutofit/>
          </a:bodyPr>
          <a:lstStyle>
            <a:lvl1pPr marL="0" indent="0" algn="ctr">
              <a:buNone/>
              <a:defRPr sz="2500" b="1">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 name="Text Placeholder 2">
            <a:extLst>
              <a:ext uri="{FF2B5EF4-FFF2-40B4-BE49-F238E27FC236}">
                <a16:creationId xmlns:a16="http://schemas.microsoft.com/office/drawing/2014/main" id="{4A576A6E-6F7A-44AB-90FE-92E4056E8F3B}"/>
              </a:ext>
            </a:extLst>
          </p:cNvPr>
          <p:cNvSpPr>
            <a:spLocks noGrp="1"/>
          </p:cNvSpPr>
          <p:nvPr>
            <p:ph type="body" idx="17"/>
          </p:nvPr>
        </p:nvSpPr>
        <p:spPr>
          <a:xfrm>
            <a:off x="3438834" y="2898762"/>
            <a:ext cx="2266333" cy="392482"/>
          </a:xfrm>
        </p:spPr>
        <p:txBody>
          <a:bodyPr>
            <a:noAutofit/>
          </a:bodyPr>
          <a:lstStyle>
            <a:lvl1pPr marL="0" indent="0" algn="ctr">
              <a:buNone/>
              <a:defRPr sz="2500" b="1">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Content Placeholder 3">
            <a:extLst>
              <a:ext uri="{FF2B5EF4-FFF2-40B4-BE49-F238E27FC236}">
                <a16:creationId xmlns:a16="http://schemas.microsoft.com/office/drawing/2014/main" id="{8ABFA7B1-3F38-4BB3-990D-E15E1AAD4718}"/>
              </a:ext>
            </a:extLst>
          </p:cNvPr>
          <p:cNvSpPr>
            <a:spLocks noGrp="1"/>
          </p:cNvSpPr>
          <p:nvPr>
            <p:ph sz="half" idx="18" hasCustomPrompt="1"/>
          </p:nvPr>
        </p:nvSpPr>
        <p:spPr>
          <a:xfrm>
            <a:off x="6153769" y="3343849"/>
            <a:ext cx="2266334" cy="591377"/>
          </a:xfrm>
        </p:spPr>
        <p:txBody>
          <a:bodyPr anchor="ctr">
            <a:noAutofit/>
          </a:bodyPr>
          <a:lstStyle>
            <a:lvl1pPr marL="0" indent="0" algn="ctr">
              <a:buNone/>
              <a:defRPr sz="1400">
                <a:solidFill>
                  <a:schemeClr val="bg1"/>
                </a:solidFill>
              </a:defRPr>
            </a:lvl1pPr>
            <a:lvl2pPr algn="ctr">
              <a:defRPr sz="1400">
                <a:solidFill>
                  <a:schemeClr val="bg1"/>
                </a:solidFill>
              </a:defRPr>
            </a:lvl2pPr>
            <a:lvl3pPr algn="ctr">
              <a:defRPr sz="1400">
                <a:solidFill>
                  <a:schemeClr val="bg1"/>
                </a:solidFill>
              </a:defRPr>
            </a:lvl3pPr>
            <a:lvl4pPr algn="ctr">
              <a:defRPr sz="1400">
                <a:solidFill>
                  <a:schemeClr val="bg1"/>
                </a:solidFill>
              </a:defRPr>
            </a:lvl4pPr>
            <a:lvl5pPr algn="ctr">
              <a:defRPr sz="14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a:extLst>
              <a:ext uri="{FF2B5EF4-FFF2-40B4-BE49-F238E27FC236}">
                <a16:creationId xmlns:a16="http://schemas.microsoft.com/office/drawing/2014/main" id="{10E1E2C2-B2A4-4196-9BED-46BB448A9BBA}"/>
              </a:ext>
            </a:extLst>
          </p:cNvPr>
          <p:cNvSpPr>
            <a:spLocks noGrp="1"/>
          </p:cNvSpPr>
          <p:nvPr>
            <p:ph type="body" idx="19" hasCustomPrompt="1"/>
          </p:nvPr>
        </p:nvSpPr>
        <p:spPr>
          <a:xfrm>
            <a:off x="6153770" y="2894612"/>
            <a:ext cx="2266333" cy="392482"/>
          </a:xfrm>
        </p:spPr>
        <p:txBody>
          <a:bodyPr anchor="ctr">
            <a:noAutofit/>
          </a:bodyPr>
          <a:lstStyle>
            <a:lvl1pPr marL="0" indent="0" algn="ctr">
              <a:buNone/>
              <a:defRPr sz="2500" b="1">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78713016"/>
      </p:ext>
    </p:extLst>
  </p:cSld>
  <p:clrMapOvr>
    <a:masterClrMapping/>
  </p:clrMapOvr>
  <p:transition spd="slow">
    <p:wipe dir="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1">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4C32EAD6-D2C7-40E4-9A31-A06E1F75898E}"/>
              </a:ext>
            </a:extLst>
          </p:cNvPr>
          <p:cNvGrpSpPr/>
          <p:nvPr userDrawn="1"/>
        </p:nvGrpSpPr>
        <p:grpSpPr>
          <a:xfrm>
            <a:off x="198344" y="151280"/>
            <a:ext cx="8747312" cy="4840941"/>
            <a:chOff x="573741" y="411255"/>
            <a:chExt cx="7996518" cy="4308662"/>
          </a:xfrm>
        </p:grpSpPr>
        <p:sp>
          <p:nvSpPr>
            <p:cNvPr id="4" name="Rectángulo: esquinas redondeadas 3">
              <a:extLst>
                <a:ext uri="{FF2B5EF4-FFF2-40B4-BE49-F238E27FC236}">
                  <a16:creationId xmlns:a16="http://schemas.microsoft.com/office/drawing/2014/main" id="{0CD2CB6A-7AF8-4240-82C8-9160573F0CEE}"/>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esquinas superiores redondeadas 4">
              <a:extLst>
                <a:ext uri="{FF2B5EF4-FFF2-40B4-BE49-F238E27FC236}">
                  <a16:creationId xmlns:a16="http://schemas.microsoft.com/office/drawing/2014/main" id="{FBF60B05-6679-4314-B064-2708372EC5C9}"/>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90343899"/>
      </p:ext>
    </p:extLst>
  </p:cSld>
  <p:clrMapOvr>
    <a:masterClrMapping/>
  </p:clrMapOvr>
  <p:transition spd="slow">
    <p:wipe dir="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hanks">
    <p:spTree>
      <p:nvGrpSpPr>
        <p:cNvPr id="1" name=""/>
        <p:cNvGrpSpPr/>
        <p:nvPr/>
      </p:nvGrpSpPr>
      <p:grpSpPr>
        <a:xfrm>
          <a:off x="0" y="0"/>
          <a:ext cx="0" cy="0"/>
          <a:chOff x="0" y="0"/>
          <a:chExt cx="0" cy="0"/>
        </a:xfrm>
      </p:grpSpPr>
      <p:grpSp>
        <p:nvGrpSpPr>
          <p:cNvPr id="5" name="Grupo 4">
            <a:extLst>
              <a:ext uri="{FF2B5EF4-FFF2-40B4-BE49-F238E27FC236}">
                <a16:creationId xmlns:a16="http://schemas.microsoft.com/office/drawing/2014/main" id="{AF69B277-6E66-4B39-A1EF-1B5B0C55130B}"/>
              </a:ext>
            </a:extLst>
          </p:cNvPr>
          <p:cNvGrpSpPr/>
          <p:nvPr userDrawn="1"/>
        </p:nvGrpSpPr>
        <p:grpSpPr>
          <a:xfrm>
            <a:off x="573741" y="411255"/>
            <a:ext cx="7996518" cy="4308662"/>
            <a:chOff x="573741" y="411255"/>
            <a:chExt cx="7996518" cy="4308662"/>
          </a:xfrm>
        </p:grpSpPr>
        <p:sp>
          <p:nvSpPr>
            <p:cNvPr id="8" name="Rectángulo: esquinas redondeadas 7">
              <a:extLst>
                <a:ext uri="{FF2B5EF4-FFF2-40B4-BE49-F238E27FC236}">
                  <a16:creationId xmlns:a16="http://schemas.microsoft.com/office/drawing/2014/main" id="{293129A9-A996-4E95-8049-52223D7DAD9F}"/>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Rectángulo: esquinas superiores redondeadas 8">
              <a:extLst>
                <a:ext uri="{FF2B5EF4-FFF2-40B4-BE49-F238E27FC236}">
                  <a16:creationId xmlns:a16="http://schemas.microsoft.com/office/drawing/2014/main" id="{B46BA67F-C80E-41EB-902A-1739382C2A56}"/>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 name="Title 1">
            <a:extLst>
              <a:ext uri="{FF2B5EF4-FFF2-40B4-BE49-F238E27FC236}">
                <a16:creationId xmlns:a16="http://schemas.microsoft.com/office/drawing/2014/main" id="{00A5C77C-9605-4FAE-AC0A-22A7D3427836}"/>
              </a:ext>
            </a:extLst>
          </p:cNvPr>
          <p:cNvSpPr>
            <a:spLocks noGrp="1"/>
          </p:cNvSpPr>
          <p:nvPr>
            <p:ph type="title"/>
          </p:nvPr>
        </p:nvSpPr>
        <p:spPr>
          <a:xfrm>
            <a:off x="1591782" y="842657"/>
            <a:ext cx="5960435" cy="922389"/>
          </a:xfrm>
        </p:spPr>
        <p:txBody>
          <a:bodyPr>
            <a:noAutofit/>
          </a:bodyPr>
          <a:lstStyle>
            <a:lvl1pPr algn="ctr">
              <a:defRPr sz="6600"/>
            </a:lvl1pPr>
          </a:lstStyle>
          <a:p>
            <a:r>
              <a:rPr lang="en-US" dirty="0"/>
              <a:t>Click to edit Master title style</a:t>
            </a:r>
          </a:p>
        </p:txBody>
      </p:sp>
      <p:sp>
        <p:nvSpPr>
          <p:cNvPr id="7" name="Text Placeholder 3">
            <a:extLst>
              <a:ext uri="{FF2B5EF4-FFF2-40B4-BE49-F238E27FC236}">
                <a16:creationId xmlns:a16="http://schemas.microsoft.com/office/drawing/2014/main" id="{1E841DF3-0C34-48E1-B17F-1B859283C087}"/>
              </a:ext>
            </a:extLst>
          </p:cNvPr>
          <p:cNvSpPr>
            <a:spLocks noGrp="1"/>
          </p:cNvSpPr>
          <p:nvPr>
            <p:ph type="body" sz="half" idx="2"/>
          </p:nvPr>
        </p:nvSpPr>
        <p:spPr>
          <a:xfrm>
            <a:off x="2516372" y="1765046"/>
            <a:ext cx="4111256" cy="1276204"/>
          </a:xfrm>
        </p:spPr>
        <p:txBody>
          <a:bodyPr>
            <a:normAutofit/>
          </a:bodyPr>
          <a:lstStyle>
            <a:lvl1pPr marL="0" indent="0" algn="ctr">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10" name="Google Shape;135;p24">
            <a:extLst>
              <a:ext uri="{FF2B5EF4-FFF2-40B4-BE49-F238E27FC236}">
                <a16:creationId xmlns:a16="http://schemas.microsoft.com/office/drawing/2014/main" id="{54640C6D-4C54-4831-AC34-D034D1BAB537}"/>
              </a:ext>
            </a:extLst>
          </p:cNvPr>
          <p:cNvSpPr txBox="1"/>
          <p:nvPr userDrawn="1"/>
        </p:nvSpPr>
        <p:spPr>
          <a:xfrm>
            <a:off x="2210700" y="3693154"/>
            <a:ext cx="4718700" cy="520306"/>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100" b="1" dirty="0">
                <a:latin typeface="Open Sans" pitchFamily="2" charset="0"/>
                <a:ea typeface="Open Sans" pitchFamily="2" charset="0"/>
                <a:cs typeface="Open Sans" pitchFamily="2" charset="0"/>
                <a:sym typeface="Anaheim"/>
              </a:rPr>
              <a:t>CREDITS</a:t>
            </a:r>
            <a:r>
              <a:rPr lang="en" sz="1100" dirty="0">
                <a:latin typeface="Open Sans" pitchFamily="2" charset="0"/>
                <a:ea typeface="Open Sans" pitchFamily="2" charset="0"/>
                <a:cs typeface="Open Sans" pitchFamily="2" charset="0"/>
                <a:sym typeface="Anaheim"/>
              </a:rPr>
              <a:t>: This presentation template was created by </a:t>
            </a:r>
            <a:r>
              <a:rPr lang="en" sz="1100" b="1" dirty="0">
                <a:uFill>
                  <a:noFill/>
                </a:uFill>
                <a:latin typeface="Open Sans" pitchFamily="2" charset="0"/>
                <a:ea typeface="Open Sans" pitchFamily="2" charset="0"/>
                <a:cs typeface="Open Sans" pitchFamily="2" charset="0"/>
                <a:sym typeface="Anaheim"/>
                <a:hlinkClick r:id="rId2">
                  <a:extLst>
                    <a:ext uri="{A12FA001-AC4F-418D-AE19-62706E023703}">
                      <ahyp:hlinkClr xmlns:ahyp="http://schemas.microsoft.com/office/drawing/2018/hyperlinkcolor" val="tx"/>
                    </a:ext>
                  </a:extLst>
                </a:hlinkClick>
              </a:rPr>
              <a:t>Slidesgo</a:t>
            </a:r>
            <a:r>
              <a:rPr lang="en" sz="1100" dirty="0">
                <a:latin typeface="Open Sans" pitchFamily="2" charset="0"/>
                <a:ea typeface="Open Sans" pitchFamily="2" charset="0"/>
                <a:cs typeface="Open Sans" pitchFamily="2" charset="0"/>
                <a:sym typeface="Anaheim"/>
              </a:rPr>
              <a:t>, including icons by </a:t>
            </a:r>
            <a:r>
              <a:rPr lang="en" sz="1100" b="1" dirty="0">
                <a:uFill>
                  <a:noFill/>
                </a:uFill>
                <a:latin typeface="Open Sans" pitchFamily="2" charset="0"/>
                <a:ea typeface="Open Sans" pitchFamily="2" charset="0"/>
                <a:cs typeface="Open Sans" pitchFamily="2" charset="0"/>
                <a:sym typeface="Anaheim"/>
                <a:hlinkClick r:id="rId3">
                  <a:extLst>
                    <a:ext uri="{A12FA001-AC4F-418D-AE19-62706E023703}">
                      <ahyp:hlinkClr xmlns:ahyp="http://schemas.microsoft.com/office/drawing/2018/hyperlinkcolor" val="tx"/>
                    </a:ext>
                  </a:extLst>
                </a:hlinkClick>
              </a:rPr>
              <a:t>Flaticon</a:t>
            </a:r>
            <a:r>
              <a:rPr lang="en" sz="1100" dirty="0">
                <a:latin typeface="Open Sans" pitchFamily="2" charset="0"/>
                <a:ea typeface="Open Sans" pitchFamily="2" charset="0"/>
                <a:cs typeface="Open Sans" pitchFamily="2" charset="0"/>
                <a:sym typeface="Anaheim"/>
              </a:rPr>
              <a:t>, infographics &amp; images by </a:t>
            </a:r>
            <a:r>
              <a:rPr lang="en" sz="1100" b="1" dirty="0">
                <a:uFill>
                  <a:noFill/>
                </a:uFill>
                <a:latin typeface="Open Sans" pitchFamily="2" charset="0"/>
                <a:ea typeface="Open Sans" pitchFamily="2" charset="0"/>
                <a:cs typeface="Open Sans" pitchFamily="2" charset="0"/>
                <a:sym typeface="Anaheim"/>
                <a:hlinkClick r:id="rId4">
                  <a:extLst>
                    <a:ext uri="{A12FA001-AC4F-418D-AE19-62706E023703}">
                      <ahyp:hlinkClr xmlns:ahyp="http://schemas.microsoft.com/office/drawing/2018/hyperlinkcolor" val="tx"/>
                    </a:ext>
                  </a:extLst>
                </a:hlinkClick>
              </a:rPr>
              <a:t>Freepik</a:t>
            </a:r>
            <a:endParaRPr sz="1100" b="1" dirty="0">
              <a:latin typeface="Open Sans" pitchFamily="2" charset="0"/>
              <a:ea typeface="Open Sans" pitchFamily="2" charset="0"/>
              <a:cs typeface="Open Sans" pitchFamily="2" charset="0"/>
              <a:sym typeface="Anaheim"/>
            </a:endParaRPr>
          </a:p>
        </p:txBody>
      </p:sp>
    </p:spTree>
    <p:extLst>
      <p:ext uri="{BB962C8B-B14F-4D97-AF65-F5344CB8AC3E}">
        <p14:creationId xmlns:p14="http://schemas.microsoft.com/office/powerpoint/2010/main" val="3285019264"/>
      </p:ext>
    </p:extLst>
  </p:cSld>
  <p:clrMapOvr>
    <a:masterClrMapping/>
  </p:clrMapOvr>
  <p:transition spd="slow">
    <p:wipe dir="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8"/>
        <p:cNvGrpSpPr/>
        <p:nvPr/>
      </p:nvGrpSpPr>
      <p:grpSpPr>
        <a:xfrm>
          <a:off x="0" y="0"/>
          <a:ext cx="0" cy="0"/>
          <a:chOff x="0" y="0"/>
          <a:chExt cx="0" cy="0"/>
        </a:xfrm>
      </p:grpSpPr>
    </p:spTree>
    <p:extLst>
      <p:ext uri="{BB962C8B-B14F-4D97-AF65-F5344CB8AC3E}">
        <p14:creationId xmlns:p14="http://schemas.microsoft.com/office/powerpoint/2010/main" val="3255867549"/>
      </p:ext>
    </p:extLst>
  </p:cSld>
  <p:clrMapOvr>
    <a:masterClrMapping/>
  </p:clrMapOvr>
  <p:transition spd="slow">
    <p:wipe dir="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extLst>
      <p:ext uri="{BB962C8B-B14F-4D97-AF65-F5344CB8AC3E}">
        <p14:creationId xmlns:p14="http://schemas.microsoft.com/office/powerpoint/2010/main" val="1991972201"/>
      </p:ext>
    </p:extLst>
  </p:cSld>
  <p:clrMapOvr>
    <a:masterClrMapping/>
  </p:clrMapOvr>
  <p:transition spd="slow">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grpSp>
        <p:nvGrpSpPr>
          <p:cNvPr id="5" name="Grupo 4">
            <a:extLst>
              <a:ext uri="{FF2B5EF4-FFF2-40B4-BE49-F238E27FC236}">
                <a16:creationId xmlns:a16="http://schemas.microsoft.com/office/drawing/2014/main" id="{87722C5C-CA1A-4CF3-A4D7-1F28C51D9156}"/>
              </a:ext>
            </a:extLst>
          </p:cNvPr>
          <p:cNvGrpSpPr/>
          <p:nvPr userDrawn="1"/>
        </p:nvGrpSpPr>
        <p:grpSpPr>
          <a:xfrm>
            <a:off x="573741" y="404328"/>
            <a:ext cx="7996518" cy="4308662"/>
            <a:chOff x="573741" y="411255"/>
            <a:chExt cx="7996518" cy="4308662"/>
          </a:xfrm>
        </p:grpSpPr>
        <p:sp>
          <p:nvSpPr>
            <p:cNvPr id="6" name="Rectángulo: esquinas redondeadas 5">
              <a:extLst>
                <a:ext uri="{FF2B5EF4-FFF2-40B4-BE49-F238E27FC236}">
                  <a16:creationId xmlns:a16="http://schemas.microsoft.com/office/drawing/2014/main" id="{06863486-583E-4747-8112-CFC0E34F27F6}"/>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Rectángulo: esquinas superiores redondeadas 6">
              <a:extLst>
                <a:ext uri="{FF2B5EF4-FFF2-40B4-BE49-F238E27FC236}">
                  <a16:creationId xmlns:a16="http://schemas.microsoft.com/office/drawing/2014/main" id="{ED02907B-1A28-4C5D-B7E6-92957CD02732}"/>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 name="Title 1"/>
          <p:cNvSpPr>
            <a:spLocks noGrp="1"/>
          </p:cNvSpPr>
          <p:nvPr>
            <p:ph type="title"/>
          </p:nvPr>
        </p:nvSpPr>
        <p:spPr>
          <a:xfrm>
            <a:off x="2556164" y="2612919"/>
            <a:ext cx="5392880" cy="648552"/>
          </a:xfrm>
        </p:spPr>
        <p:txBody>
          <a:bodyPr anchor="b">
            <a:noAutofit/>
          </a:bodyPr>
          <a:lstStyle>
            <a:lvl1pPr algn="r">
              <a:defRPr sz="5000">
                <a:solidFill>
                  <a:schemeClr val="accent4"/>
                </a:solidFill>
              </a:defRPr>
            </a:lvl1pPr>
          </a:lstStyle>
          <a:p>
            <a:r>
              <a:rPr lang="en-US" dirty="0"/>
              <a:t>Click to edit Master title style</a:t>
            </a:r>
          </a:p>
        </p:txBody>
      </p:sp>
      <p:sp>
        <p:nvSpPr>
          <p:cNvPr id="3" name="Text Placeholder 2"/>
          <p:cNvSpPr>
            <a:spLocks noGrp="1"/>
          </p:cNvSpPr>
          <p:nvPr>
            <p:ph type="body" idx="1"/>
          </p:nvPr>
        </p:nvSpPr>
        <p:spPr>
          <a:xfrm>
            <a:off x="2556164" y="3261470"/>
            <a:ext cx="5392880" cy="273224"/>
          </a:xfrm>
        </p:spPr>
        <p:txBody>
          <a:bodyPr>
            <a:noAutofit/>
          </a:bodyPr>
          <a:lstStyle>
            <a:lvl1pPr marL="0" indent="0" algn="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p:nvPr>
        </p:nvSpPr>
        <p:spPr>
          <a:xfrm>
            <a:off x="2992581" y="1766751"/>
            <a:ext cx="4956464" cy="676850"/>
          </a:xfrm>
        </p:spPr>
        <p:txBody>
          <a:bodyPr>
            <a:noAutofit/>
          </a:bodyPr>
          <a:lstStyle>
            <a:lvl1pPr marL="0" indent="0" algn="r">
              <a:buNone/>
              <a:defRPr sz="6000">
                <a:solidFill>
                  <a:schemeClr val="accent2"/>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body">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3B124427-B882-4919-A623-B84F76E0B152}"/>
              </a:ext>
            </a:extLst>
          </p:cNvPr>
          <p:cNvGrpSpPr/>
          <p:nvPr userDrawn="1"/>
        </p:nvGrpSpPr>
        <p:grpSpPr>
          <a:xfrm>
            <a:off x="198344" y="151280"/>
            <a:ext cx="8747312" cy="4840941"/>
            <a:chOff x="573741" y="411255"/>
            <a:chExt cx="7996518" cy="4308662"/>
          </a:xfrm>
        </p:grpSpPr>
        <p:sp>
          <p:nvSpPr>
            <p:cNvPr id="5" name="Rectángulo: esquinas redondeadas 4">
              <a:extLst>
                <a:ext uri="{FF2B5EF4-FFF2-40B4-BE49-F238E27FC236}">
                  <a16:creationId xmlns:a16="http://schemas.microsoft.com/office/drawing/2014/main" id="{AE516D73-FE0C-4CA8-970B-A392F1B2F9A5}"/>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Rectángulo: esquinas superiores redondeadas 5">
              <a:extLst>
                <a:ext uri="{FF2B5EF4-FFF2-40B4-BE49-F238E27FC236}">
                  <a16:creationId xmlns:a16="http://schemas.microsoft.com/office/drawing/2014/main" id="{4F02C08A-F972-4169-BAF9-FDA6F2F2057C}"/>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normAutofit/>
          </a:bodyPr>
          <a:lstStyle>
            <a:lvl1pPr marL="0" indent="0">
              <a:buNone/>
              <a:defRPr sz="12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2226595069"/>
      </p:ext>
    </p:extLst>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
        <p:cNvGrpSpPr/>
        <p:nvPr/>
      </p:nvGrpSpPr>
      <p:grpSpPr>
        <a:xfrm>
          <a:off x="0" y="0"/>
          <a:ext cx="0" cy="0"/>
          <a:chOff x="0" y="0"/>
          <a:chExt cx="0" cy="0"/>
        </a:xfrm>
      </p:grpSpPr>
      <p:grpSp>
        <p:nvGrpSpPr>
          <p:cNvPr id="7" name="Grupo 6">
            <a:extLst>
              <a:ext uri="{FF2B5EF4-FFF2-40B4-BE49-F238E27FC236}">
                <a16:creationId xmlns:a16="http://schemas.microsoft.com/office/drawing/2014/main" id="{0621B09A-B098-4316-96C4-4F5AE06EDEDF}"/>
              </a:ext>
            </a:extLst>
          </p:cNvPr>
          <p:cNvGrpSpPr/>
          <p:nvPr userDrawn="1"/>
        </p:nvGrpSpPr>
        <p:grpSpPr>
          <a:xfrm>
            <a:off x="198344" y="151280"/>
            <a:ext cx="8747312" cy="4840941"/>
            <a:chOff x="573741" y="411255"/>
            <a:chExt cx="7996518" cy="4308662"/>
          </a:xfrm>
        </p:grpSpPr>
        <p:sp>
          <p:nvSpPr>
            <p:cNvPr id="11" name="Rectángulo: esquinas redondeadas 10">
              <a:extLst>
                <a:ext uri="{FF2B5EF4-FFF2-40B4-BE49-F238E27FC236}">
                  <a16:creationId xmlns:a16="http://schemas.microsoft.com/office/drawing/2014/main" id="{9E5C1B08-823F-4735-AA6C-FCC9AB58E236}"/>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Rectángulo: esquinas superiores redondeadas 11">
              <a:extLst>
                <a:ext uri="{FF2B5EF4-FFF2-40B4-BE49-F238E27FC236}">
                  <a16:creationId xmlns:a16="http://schemas.microsoft.com/office/drawing/2014/main" id="{77DCE67A-4646-4FF2-8925-1477FA6C901D}"/>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3" name="Content Placeholder 2"/>
          <p:cNvSpPr>
            <a:spLocks noGrp="1"/>
          </p:cNvSpPr>
          <p:nvPr>
            <p:ph sz="half" idx="1"/>
          </p:nvPr>
        </p:nvSpPr>
        <p:spPr>
          <a:xfrm>
            <a:off x="1098755" y="2675605"/>
            <a:ext cx="2915263" cy="591377"/>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129982" y="2675605"/>
            <a:ext cx="2915263" cy="591377"/>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647D2E8C-1B66-4B58-9E61-419F96DF96F9}"/>
              </a:ext>
            </a:extLst>
          </p:cNvPr>
          <p:cNvSpPr>
            <a:spLocks noGrp="1"/>
          </p:cNvSpPr>
          <p:nvPr>
            <p:ph type="title"/>
          </p:nvPr>
        </p:nvSpPr>
        <p:spPr/>
        <p:txBody>
          <a:bodyPr/>
          <a:lstStyle/>
          <a:p>
            <a:r>
              <a:rPr lang="en-US" dirty="0"/>
              <a:t>Click to edit Master title style</a:t>
            </a:r>
          </a:p>
        </p:txBody>
      </p:sp>
      <p:sp>
        <p:nvSpPr>
          <p:cNvPr id="9" name="Text Placeholder 2">
            <a:extLst>
              <a:ext uri="{FF2B5EF4-FFF2-40B4-BE49-F238E27FC236}">
                <a16:creationId xmlns:a16="http://schemas.microsoft.com/office/drawing/2014/main" id="{157D406E-515A-4F43-9A01-A05A4C6D1924}"/>
              </a:ext>
            </a:extLst>
          </p:cNvPr>
          <p:cNvSpPr>
            <a:spLocks noGrp="1"/>
          </p:cNvSpPr>
          <p:nvPr>
            <p:ph type="body" idx="14"/>
          </p:nvPr>
        </p:nvSpPr>
        <p:spPr>
          <a:xfrm>
            <a:off x="1098755" y="2171894"/>
            <a:ext cx="2915263" cy="392482"/>
          </a:xfrm>
        </p:spPr>
        <p:txBody>
          <a:bodyPr>
            <a:noAutofit/>
          </a:bodyPr>
          <a:lstStyle>
            <a:lvl1pPr marL="0" indent="0" algn="ctr">
              <a:buNone/>
              <a:defRPr sz="2500">
                <a:solidFill>
                  <a:schemeClr val="tx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65C9BD97-A085-490E-8875-69685121698A}"/>
              </a:ext>
            </a:extLst>
          </p:cNvPr>
          <p:cNvSpPr>
            <a:spLocks noGrp="1"/>
          </p:cNvSpPr>
          <p:nvPr>
            <p:ph type="body" idx="17"/>
          </p:nvPr>
        </p:nvSpPr>
        <p:spPr>
          <a:xfrm>
            <a:off x="5129982" y="2171894"/>
            <a:ext cx="2915263" cy="392482"/>
          </a:xfrm>
        </p:spPr>
        <p:txBody>
          <a:bodyPr>
            <a:noAutofit/>
          </a:bodyPr>
          <a:lstStyle>
            <a:lvl1pPr marL="0" indent="0" algn="ctr">
              <a:buNone/>
              <a:defRPr sz="2500">
                <a:solidFill>
                  <a:schemeClr val="tx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4C32EAD6-D2C7-40E4-9A31-A06E1F75898E}"/>
              </a:ext>
            </a:extLst>
          </p:cNvPr>
          <p:cNvGrpSpPr/>
          <p:nvPr userDrawn="1"/>
        </p:nvGrpSpPr>
        <p:grpSpPr>
          <a:xfrm>
            <a:off x="198344" y="151280"/>
            <a:ext cx="8747312" cy="4840941"/>
            <a:chOff x="573741" y="411255"/>
            <a:chExt cx="7996518" cy="4308662"/>
          </a:xfrm>
        </p:grpSpPr>
        <p:sp>
          <p:nvSpPr>
            <p:cNvPr id="4" name="Rectángulo: esquinas redondeadas 3">
              <a:extLst>
                <a:ext uri="{FF2B5EF4-FFF2-40B4-BE49-F238E27FC236}">
                  <a16:creationId xmlns:a16="http://schemas.microsoft.com/office/drawing/2014/main" id="{0CD2CB6A-7AF8-4240-82C8-9160573F0CEE}"/>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esquinas superiores redondeadas 4">
              <a:extLst>
                <a:ext uri="{FF2B5EF4-FFF2-40B4-BE49-F238E27FC236}">
                  <a16:creationId xmlns:a16="http://schemas.microsoft.com/office/drawing/2014/main" id="{FBF60B05-6679-4314-B064-2708372EC5C9}"/>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One column text">
    <p:spTree>
      <p:nvGrpSpPr>
        <p:cNvPr id="1" name=""/>
        <p:cNvGrpSpPr/>
        <p:nvPr/>
      </p:nvGrpSpPr>
      <p:grpSpPr>
        <a:xfrm>
          <a:off x="0" y="0"/>
          <a:ext cx="0" cy="0"/>
          <a:chOff x="0" y="0"/>
          <a:chExt cx="0" cy="0"/>
        </a:xfrm>
      </p:grpSpPr>
      <p:grpSp>
        <p:nvGrpSpPr>
          <p:cNvPr id="5" name="Grupo 4">
            <a:extLst>
              <a:ext uri="{FF2B5EF4-FFF2-40B4-BE49-F238E27FC236}">
                <a16:creationId xmlns:a16="http://schemas.microsoft.com/office/drawing/2014/main" id="{7B1206FA-E858-4E51-904A-4A323CD89121}"/>
              </a:ext>
            </a:extLst>
          </p:cNvPr>
          <p:cNvGrpSpPr/>
          <p:nvPr userDrawn="1"/>
        </p:nvGrpSpPr>
        <p:grpSpPr>
          <a:xfrm>
            <a:off x="198344" y="151280"/>
            <a:ext cx="8747312" cy="4840941"/>
            <a:chOff x="573741" y="411255"/>
            <a:chExt cx="7996518" cy="4308662"/>
          </a:xfrm>
        </p:grpSpPr>
        <p:sp>
          <p:nvSpPr>
            <p:cNvPr id="6" name="Rectángulo: esquinas redondeadas 5">
              <a:extLst>
                <a:ext uri="{FF2B5EF4-FFF2-40B4-BE49-F238E27FC236}">
                  <a16:creationId xmlns:a16="http://schemas.microsoft.com/office/drawing/2014/main" id="{0ED54971-BDF4-451A-8900-230900BF7FA2}"/>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esquinas superiores redondeadas 6">
              <a:extLst>
                <a:ext uri="{FF2B5EF4-FFF2-40B4-BE49-F238E27FC236}">
                  <a16:creationId xmlns:a16="http://schemas.microsoft.com/office/drawing/2014/main" id="{1BEE75BD-A021-4F8F-8B71-7FD9CE3F2620}"/>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4" name="Content Placeholder 3">
            <a:extLst>
              <a:ext uri="{FF2B5EF4-FFF2-40B4-BE49-F238E27FC236}">
                <a16:creationId xmlns:a16="http://schemas.microsoft.com/office/drawing/2014/main" id="{768F7DF3-02F3-41BF-A060-159BA21B5D03}"/>
              </a:ext>
            </a:extLst>
          </p:cNvPr>
          <p:cNvSpPr>
            <a:spLocks noGrp="1"/>
          </p:cNvSpPr>
          <p:nvPr>
            <p:ph sz="half" idx="2"/>
          </p:nvPr>
        </p:nvSpPr>
        <p:spPr>
          <a:xfrm>
            <a:off x="723900" y="1613334"/>
            <a:ext cx="4224183" cy="2763441"/>
          </a:xfrm>
        </p:spPr>
        <p:txBody>
          <a:bodyPr>
            <a:normAutofit/>
          </a:bodyPr>
          <a:lstStyle>
            <a:lvl1pPr marL="0" indent="0">
              <a:buNone/>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7">
            <a:extLst>
              <a:ext uri="{FF2B5EF4-FFF2-40B4-BE49-F238E27FC236}">
                <a16:creationId xmlns:a16="http://schemas.microsoft.com/office/drawing/2014/main" id="{58967345-DB07-428F-8914-C3F421A8AF4B}"/>
              </a:ext>
            </a:extLst>
          </p:cNvPr>
          <p:cNvSpPr>
            <a:spLocks noGrp="1"/>
          </p:cNvSpPr>
          <p:nvPr>
            <p:ph type="title"/>
          </p:nvPr>
        </p:nvSpPr>
        <p:spPr>
          <a:xfrm>
            <a:off x="723900" y="552450"/>
            <a:ext cx="7696200" cy="715566"/>
          </a:xfrm>
        </p:spPr>
        <p:txBody>
          <a:bodyPr/>
          <a:lstStyle/>
          <a:p>
            <a:r>
              <a:rPr lang="en-US" dirty="0"/>
              <a:t>Click to edit Master title style</a:t>
            </a:r>
          </a:p>
        </p:txBody>
      </p:sp>
    </p:spTree>
    <p:extLst>
      <p:ext uri="{BB962C8B-B14F-4D97-AF65-F5344CB8AC3E}">
        <p14:creationId xmlns:p14="http://schemas.microsoft.com/office/powerpoint/2010/main" val="1907460547"/>
      </p:ext>
    </p:extLst>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point">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946D3A7E-4420-43DD-A921-3EE022BA5A6C}"/>
              </a:ext>
            </a:extLst>
          </p:cNvPr>
          <p:cNvGrpSpPr/>
          <p:nvPr userDrawn="1"/>
        </p:nvGrpSpPr>
        <p:grpSpPr>
          <a:xfrm>
            <a:off x="573741" y="411255"/>
            <a:ext cx="7996518" cy="4308662"/>
            <a:chOff x="573741" y="411255"/>
            <a:chExt cx="7996518" cy="4308662"/>
          </a:xfrm>
        </p:grpSpPr>
        <p:sp>
          <p:nvSpPr>
            <p:cNvPr id="4" name="Rectángulo: esquinas redondeadas 3">
              <a:extLst>
                <a:ext uri="{FF2B5EF4-FFF2-40B4-BE49-F238E27FC236}">
                  <a16:creationId xmlns:a16="http://schemas.microsoft.com/office/drawing/2014/main" id="{679D0078-42A0-49B7-B7EF-77C968F118D7}"/>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esquinas superiores redondeadas 4">
              <a:extLst>
                <a:ext uri="{FF2B5EF4-FFF2-40B4-BE49-F238E27FC236}">
                  <a16:creationId xmlns:a16="http://schemas.microsoft.com/office/drawing/2014/main" id="{CE4A36A6-5EF8-4741-9491-AA8D79480CBA}"/>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628650" y="1243260"/>
            <a:ext cx="7886700" cy="2656981"/>
          </a:xfrm>
        </p:spPr>
        <p:txBody>
          <a:bodyPr/>
          <a:lstStyle/>
          <a:p>
            <a:r>
              <a:rPr lang="en-US"/>
              <a:t>Click to edit Master title style</a:t>
            </a:r>
          </a:p>
        </p:txBody>
      </p:sp>
    </p:spTree>
    <p:extLst>
      <p:ext uri="{BB962C8B-B14F-4D97-AF65-F5344CB8AC3E}">
        <p14:creationId xmlns:p14="http://schemas.microsoft.com/office/powerpoint/2010/main" val="1604782033"/>
      </p:ext>
    </p:extLst>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nd description">
    <p:spTree>
      <p:nvGrpSpPr>
        <p:cNvPr id="1" name=""/>
        <p:cNvGrpSpPr/>
        <p:nvPr/>
      </p:nvGrpSpPr>
      <p:grpSpPr>
        <a:xfrm>
          <a:off x="0" y="0"/>
          <a:ext cx="0" cy="0"/>
          <a:chOff x="0" y="0"/>
          <a:chExt cx="0" cy="0"/>
        </a:xfrm>
      </p:grpSpPr>
      <p:grpSp>
        <p:nvGrpSpPr>
          <p:cNvPr id="5" name="Grupo 4">
            <a:extLst>
              <a:ext uri="{FF2B5EF4-FFF2-40B4-BE49-F238E27FC236}">
                <a16:creationId xmlns:a16="http://schemas.microsoft.com/office/drawing/2014/main" id="{6F52FAA6-37FE-4BF8-A025-8C499C6AE4F3}"/>
              </a:ext>
            </a:extLst>
          </p:cNvPr>
          <p:cNvGrpSpPr/>
          <p:nvPr userDrawn="1"/>
        </p:nvGrpSpPr>
        <p:grpSpPr>
          <a:xfrm>
            <a:off x="573741" y="411255"/>
            <a:ext cx="7996518" cy="4308662"/>
            <a:chOff x="573741" y="411255"/>
            <a:chExt cx="7996518" cy="4308662"/>
          </a:xfrm>
        </p:grpSpPr>
        <p:sp>
          <p:nvSpPr>
            <p:cNvPr id="6" name="Rectángulo: esquinas redondeadas 5">
              <a:extLst>
                <a:ext uri="{FF2B5EF4-FFF2-40B4-BE49-F238E27FC236}">
                  <a16:creationId xmlns:a16="http://schemas.microsoft.com/office/drawing/2014/main" id="{453D7D24-EFC3-4E9D-9F63-85895EFBC3CE}"/>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esquinas superiores redondeadas 6">
              <a:extLst>
                <a:ext uri="{FF2B5EF4-FFF2-40B4-BE49-F238E27FC236}">
                  <a16:creationId xmlns:a16="http://schemas.microsoft.com/office/drawing/2014/main" id="{DE28DBA9-3BAD-4080-82A2-59435B640F46}"/>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 name="Title 1"/>
          <p:cNvSpPr>
            <a:spLocks noGrp="1"/>
          </p:cNvSpPr>
          <p:nvPr>
            <p:ph type="title"/>
          </p:nvPr>
        </p:nvSpPr>
        <p:spPr>
          <a:xfrm>
            <a:off x="723900" y="552450"/>
            <a:ext cx="2949178" cy="1200150"/>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723900" y="175260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635800110"/>
      </p:ext>
    </p:extLst>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Caption">
    <p:spTree>
      <p:nvGrpSpPr>
        <p:cNvPr id="1" name=""/>
        <p:cNvGrpSpPr/>
        <p:nvPr/>
      </p:nvGrpSpPr>
      <p:grpSpPr>
        <a:xfrm>
          <a:off x="0" y="0"/>
          <a:ext cx="0" cy="0"/>
          <a:chOff x="0" y="0"/>
          <a:chExt cx="0" cy="0"/>
        </a:xfrm>
      </p:grpSpPr>
      <p:grpSp>
        <p:nvGrpSpPr>
          <p:cNvPr id="5" name="Grupo 4">
            <a:extLst>
              <a:ext uri="{FF2B5EF4-FFF2-40B4-BE49-F238E27FC236}">
                <a16:creationId xmlns:a16="http://schemas.microsoft.com/office/drawing/2014/main" id="{88EB1C20-F609-40D4-BCD8-BA62D2A384E5}"/>
              </a:ext>
            </a:extLst>
          </p:cNvPr>
          <p:cNvGrpSpPr/>
          <p:nvPr userDrawn="1"/>
        </p:nvGrpSpPr>
        <p:grpSpPr>
          <a:xfrm>
            <a:off x="573741" y="411255"/>
            <a:ext cx="7996518" cy="4308662"/>
            <a:chOff x="573741" y="411255"/>
            <a:chExt cx="7996518" cy="4308662"/>
          </a:xfrm>
        </p:grpSpPr>
        <p:sp>
          <p:nvSpPr>
            <p:cNvPr id="6" name="Rectángulo: esquinas redondeadas 5">
              <a:extLst>
                <a:ext uri="{FF2B5EF4-FFF2-40B4-BE49-F238E27FC236}">
                  <a16:creationId xmlns:a16="http://schemas.microsoft.com/office/drawing/2014/main" id="{ED0A045A-2193-4B5B-97F0-97A35F0B061D}"/>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esquinas superiores redondeadas 6">
              <a:extLst>
                <a:ext uri="{FF2B5EF4-FFF2-40B4-BE49-F238E27FC236}">
                  <a16:creationId xmlns:a16="http://schemas.microsoft.com/office/drawing/2014/main" id="{11462C55-9072-4419-BF97-D2530EF40228}"/>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 name="Title 1"/>
          <p:cNvSpPr>
            <a:spLocks noGrp="1"/>
          </p:cNvSpPr>
          <p:nvPr>
            <p:ph type="title"/>
          </p:nvPr>
        </p:nvSpPr>
        <p:spPr>
          <a:xfrm>
            <a:off x="723900" y="1276187"/>
            <a:ext cx="3354030" cy="1550425"/>
          </a:xfrm>
        </p:spPr>
        <p:txBody>
          <a:bodyPr anchor="b">
            <a:noAutofit/>
          </a:bodyPr>
          <a:lstStyle>
            <a:lvl1pPr>
              <a:defRPr sz="3500"/>
            </a:lvl1pPr>
          </a:lstStyle>
          <a:p>
            <a:r>
              <a:rPr lang="en-US" dirty="0"/>
              <a:t>Click to edit Master title style</a:t>
            </a:r>
          </a:p>
        </p:txBody>
      </p:sp>
      <p:sp>
        <p:nvSpPr>
          <p:cNvPr id="3" name="Picture Placeholder 2"/>
          <p:cNvSpPr>
            <a:spLocks noGrp="1" noChangeAspect="1"/>
          </p:cNvSpPr>
          <p:nvPr>
            <p:ph type="pic" idx="1"/>
          </p:nvPr>
        </p:nvSpPr>
        <p:spPr>
          <a:xfrm>
            <a:off x="4572000" y="744140"/>
            <a:ext cx="384810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723900" y="3016032"/>
            <a:ext cx="3354030" cy="1121342"/>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1504375095"/>
      </p:ext>
    </p:extLst>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gs>
            <a:gs pos="67000">
              <a:schemeClr val="accent1"/>
            </a:gs>
            <a:gs pos="39000">
              <a:schemeClr val="accent4">
                <a:lumMod val="100000"/>
              </a:schemeClr>
            </a:gs>
            <a:gs pos="100000">
              <a:schemeClr val="accent1">
                <a:lumMod val="30000"/>
                <a:lumOff val="70000"/>
              </a:schemeClr>
            </a:gs>
          </a:gsLst>
          <a:lin ang="66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900" y="4767263"/>
            <a:ext cx="196215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513EFF7-90E2-431F-8E31-BA0CE4C55B2F}" type="datetimeFigureOut">
              <a:rPr lang="en-US" smtClean="0"/>
              <a:t>10/13/2024</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196215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E0CEFFA-EA14-4325-A0F4-7973582784D2}" type="slidenum">
              <a:rPr lang="en-US" smtClean="0"/>
              <a:t>‹N°›</a:t>
            </a:fld>
            <a:endParaRPr lang="en-US" dirty="0"/>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76" r:id="rId6"/>
    <p:sldLayoutId id="2147483658" r:id="rId7"/>
    <p:sldLayoutId id="2147483671" r:id="rId8"/>
    <p:sldLayoutId id="2147483672" r:id="rId9"/>
    <p:sldLayoutId id="2147483659" r:id="rId10"/>
    <p:sldLayoutId id="2147483670" r:id="rId11"/>
    <p:sldLayoutId id="2147483675" r:id="rId12"/>
    <p:sldLayoutId id="2147483677" r:id="rId13"/>
    <p:sldLayoutId id="2147483682" r:id="rId14"/>
    <p:sldLayoutId id="2147483678" r:id="rId15"/>
  </p:sldLayoutIdLst>
  <p:transition spd="slow">
    <p:wipe dir="r"/>
  </p:transition>
  <p:txStyles>
    <p:titleStyle>
      <a:lvl1pPr algn="l" defTabSz="685800" rtl="0" eaLnBrk="1" latinLnBrk="0" hangingPunct="1">
        <a:lnSpc>
          <a:spcPct val="90000"/>
        </a:lnSpc>
        <a:spcBef>
          <a:spcPct val="0"/>
        </a:spcBef>
        <a:buNone/>
        <a:defRPr sz="3500" b="1" kern="1200">
          <a:solidFill>
            <a:schemeClr val="accent2"/>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9pPr>
          </a:lstStyle>
          <a:p>
            <a:endParaRPr/>
          </a:p>
        </p:txBody>
      </p:sp>
    </p:spTree>
    <p:extLst>
      <p:ext uri="{BB962C8B-B14F-4D97-AF65-F5344CB8AC3E}">
        <p14:creationId xmlns:p14="http://schemas.microsoft.com/office/powerpoint/2010/main" val="3534339939"/>
      </p:ext>
    </p:extLst>
  </p:cSld>
  <p:clrMap bg1="lt1" tx1="dk1" bg2="dk2" tx2="lt2" accent1="accent1" accent2="accent2" accent3="accent3" accent4="accent4" accent5="accent5" accent6="accent6" hlink="hlink" folHlink="folHlink"/>
  <p:sldLayoutIdLst>
    <p:sldLayoutId id="2147483680" r:id="rId1"/>
    <p:sldLayoutId id="2147483681" r:id="rId2"/>
  </p:sldLayoutIdLst>
  <p:transition spd="slow">
    <p:wipe dir="r"/>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www.freepik.com/free-photo/colleagues-looking-post-its-medium-shot_24957806.htm/?utm_source=slidesgo_template&amp;utm_medium=referral-link&amp;utm_campaign=sg_resources&amp;utm_content=freepik" TargetMode="External"/><Relationship Id="rId2" Type="http://schemas.openxmlformats.org/officeDocument/2006/relationships/hyperlink" Target="https://www.freepik.com/free-vector/gradient-elements-collection-dashboard-template_5500787.htm/?utm_source=slidesgo_template&amp;utm_medium=referral-link&amp;utm_campaign=sg_resources&amp;utm_content=freepik"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slide" Target="slide13.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3.xml"/></Relationships>
</file>

<file path=ppt/slides/_rels/slide18.xml.rels><?xml version="1.0" encoding="UTF-8" standalone="yes"?>
<Relationships xmlns="http://schemas.openxmlformats.org/package/2006/relationships"><Relationship Id="rId3" Type="http://schemas.openxmlformats.org/officeDocument/2006/relationships/hyperlink" Target="https://fonts.google.com/specimen/Alata" TargetMode="External"/><Relationship Id="rId2" Type="http://schemas.openxmlformats.org/officeDocument/2006/relationships/notesSlide" Target="../notesSlides/notesSlide3.xml"/><Relationship Id="rId1" Type="http://schemas.openxmlformats.org/officeDocument/2006/relationships/slideLayout" Target="../slideLayouts/slideLayout17.xml"/><Relationship Id="rId4" Type="http://schemas.openxmlformats.org/officeDocument/2006/relationships/hyperlink" Target="https://fonts.google.com/specimen/Open+Sans" TargetMode="External"/></Relationships>
</file>

<file path=ppt/slides/_rels/slide1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hyperlink" Target="http://bit.ly/2Tynxth"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slide" Target="slide15.xml"/><Relationship Id="rId7" Type="http://schemas.openxmlformats.org/officeDocument/2006/relationships/slide" Target="slide26.xml"/><Relationship Id="rId12"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slide" Target="slide18.xml"/><Relationship Id="rId1" Type="http://schemas.openxmlformats.org/officeDocument/2006/relationships/slideLayout" Target="../slideLayouts/slideLayout5.xml"/><Relationship Id="rId6" Type="http://schemas.openxmlformats.org/officeDocument/2006/relationships/slide" Target="slide20.xml"/><Relationship Id="rId11"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slide13.xml"/><Relationship Id="rId15" Type="http://schemas.openxmlformats.org/officeDocument/2006/relationships/hyperlink" Target="https://vidfy.com/?utm_source=slidesgo_template&amp;utm_medium=referral-link&amp;utm_campaign=promo-slide&amp;utm_term=slidesgo&amp;utm_content=vidfy" TargetMode="External"/><Relationship Id="rId10" Type="http://schemas.openxmlformats.org/officeDocument/2006/relationships/hyperlink" Target="http://bit.ly/33VAFh3" TargetMode="External"/><Relationship Id="rId4" Type="http://schemas.openxmlformats.org/officeDocument/2006/relationships/slide" Target="slide14.xml"/><Relationship Id="rId9" Type="http://schemas.openxmlformats.org/officeDocument/2006/relationships/hyperlink" Target="http://bit.ly/30B07Gq" TargetMode="External"/><Relationship Id="rId14"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p:txBody>
          <a:bodyPr/>
          <a:lstStyle/>
          <a:p>
            <a:r>
              <a:rPr lang="en-US" dirty="0">
                <a:latin typeface="Alata" panose="00000500000000000000" pitchFamily="2" charset="0"/>
              </a:rPr>
              <a:t>Interactive Digital </a:t>
            </a:r>
            <a:r>
              <a:rPr lang="en-US" dirty="0">
                <a:solidFill>
                  <a:schemeClr val="accent4"/>
                </a:solidFill>
                <a:latin typeface="Alata" panose="00000500000000000000" pitchFamily="2" charset="0"/>
              </a:rPr>
              <a:t>Marketing Canvas</a:t>
            </a:r>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p:txBody>
          <a:bodyPr/>
          <a:lstStyle/>
          <a:p>
            <a:r>
              <a:rPr lang="en-US" dirty="0">
                <a:latin typeface="Open Sans" pitchFamily="2" charset="0"/>
                <a:ea typeface="Open Sans" pitchFamily="2" charset="0"/>
                <a:cs typeface="Open Sans" pitchFamily="2" charset="0"/>
              </a:rPr>
              <a:t>Here is where your presentation begins</a:t>
            </a:r>
          </a:p>
        </p:txBody>
      </p:sp>
      <p:grpSp>
        <p:nvGrpSpPr>
          <p:cNvPr id="4" name="Grupo 3">
            <a:extLst>
              <a:ext uri="{FF2B5EF4-FFF2-40B4-BE49-F238E27FC236}">
                <a16:creationId xmlns:a16="http://schemas.microsoft.com/office/drawing/2014/main" id="{6A2AB980-517E-4421-B752-26BD47590A0E}"/>
              </a:ext>
            </a:extLst>
          </p:cNvPr>
          <p:cNvGrpSpPr/>
          <p:nvPr/>
        </p:nvGrpSpPr>
        <p:grpSpPr>
          <a:xfrm>
            <a:off x="842697" y="3216395"/>
            <a:ext cx="1650701" cy="1225404"/>
            <a:chOff x="842697" y="3216395"/>
            <a:chExt cx="1650701" cy="1225404"/>
          </a:xfrm>
        </p:grpSpPr>
        <p:sp>
          <p:nvSpPr>
            <p:cNvPr id="49" name="Rectangle: Top Corners One Rounded and One Snipped 6">
              <a:extLst>
                <a:ext uri="{FF2B5EF4-FFF2-40B4-BE49-F238E27FC236}">
                  <a16:creationId xmlns:a16="http://schemas.microsoft.com/office/drawing/2014/main" id="{D63268ED-98FE-498D-B9B0-FE88EEC25DD4}"/>
                </a:ext>
              </a:extLst>
            </p:cNvPr>
            <p:cNvSpPr/>
            <p:nvPr/>
          </p:nvSpPr>
          <p:spPr>
            <a:xfrm flipH="1">
              <a:off x="842697" y="3216395"/>
              <a:ext cx="1650701" cy="1225404"/>
            </a:xfrm>
            <a:prstGeom prst="snipRoundRect">
              <a:avLst>
                <a:gd name="adj1" fmla="val 16667"/>
                <a:gd name="adj2" fmla="val 36388"/>
              </a:avLst>
            </a:prstGeom>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53" name="Google Shape;8793;p16">
              <a:extLst>
                <a:ext uri="{FF2B5EF4-FFF2-40B4-BE49-F238E27FC236}">
                  <a16:creationId xmlns:a16="http://schemas.microsoft.com/office/drawing/2014/main" id="{22408F02-5C28-43E3-8E23-5A0E5713158F}"/>
                </a:ext>
              </a:extLst>
            </p:cNvPr>
            <p:cNvGrpSpPr/>
            <p:nvPr/>
          </p:nvGrpSpPr>
          <p:grpSpPr>
            <a:xfrm>
              <a:off x="1428881" y="3414894"/>
              <a:ext cx="469306" cy="467271"/>
              <a:chOff x="3097241" y="2433564"/>
              <a:chExt cx="344883" cy="343387"/>
            </a:xfrm>
            <a:solidFill>
              <a:schemeClr val="bg1"/>
            </a:solidFill>
          </p:grpSpPr>
          <p:sp>
            <p:nvSpPr>
              <p:cNvPr id="54" name="Google Shape;8794;p16">
                <a:extLst>
                  <a:ext uri="{FF2B5EF4-FFF2-40B4-BE49-F238E27FC236}">
                    <a16:creationId xmlns:a16="http://schemas.microsoft.com/office/drawing/2014/main" id="{45F7DCB5-3552-4882-8161-31BACEAA16EF}"/>
                  </a:ext>
                </a:extLst>
              </p:cNvPr>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795;p16">
                <a:extLst>
                  <a:ext uri="{FF2B5EF4-FFF2-40B4-BE49-F238E27FC236}">
                    <a16:creationId xmlns:a16="http://schemas.microsoft.com/office/drawing/2014/main" id="{75DFAA16-AA1A-4758-8A9A-8FC03E98846D}"/>
                  </a:ext>
                </a:extLst>
              </p:cNvPr>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796;p16">
                <a:extLst>
                  <a:ext uri="{FF2B5EF4-FFF2-40B4-BE49-F238E27FC236}">
                    <a16:creationId xmlns:a16="http://schemas.microsoft.com/office/drawing/2014/main" id="{9A73F65A-E246-47CA-A2F0-682C67A67885}"/>
                  </a:ext>
                </a:extLst>
              </p:cNvPr>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797;p16">
                <a:extLst>
                  <a:ext uri="{FF2B5EF4-FFF2-40B4-BE49-F238E27FC236}">
                    <a16:creationId xmlns:a16="http://schemas.microsoft.com/office/drawing/2014/main" id="{0C1CEA0F-0688-4C12-A90C-E7FEABA6C964}"/>
                  </a:ext>
                </a:extLst>
              </p:cNvPr>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798;p16">
                <a:extLst>
                  <a:ext uri="{FF2B5EF4-FFF2-40B4-BE49-F238E27FC236}">
                    <a16:creationId xmlns:a16="http://schemas.microsoft.com/office/drawing/2014/main" id="{E7D4B973-D580-4271-95B3-1AA8445C6220}"/>
                  </a:ext>
                </a:extLst>
              </p:cNvPr>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799;p16">
                <a:extLst>
                  <a:ext uri="{FF2B5EF4-FFF2-40B4-BE49-F238E27FC236}">
                    <a16:creationId xmlns:a16="http://schemas.microsoft.com/office/drawing/2014/main" id="{46D2E7B5-043D-4E43-8CF1-368CE2E34443}"/>
                  </a:ext>
                </a:extLst>
              </p:cNvPr>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800;p16">
                <a:extLst>
                  <a:ext uri="{FF2B5EF4-FFF2-40B4-BE49-F238E27FC236}">
                    <a16:creationId xmlns:a16="http://schemas.microsoft.com/office/drawing/2014/main" id="{466512CC-8F37-4B03-A423-D5F27633FB53}"/>
                  </a:ext>
                </a:extLst>
              </p:cNvPr>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801;p16">
                <a:extLst>
                  <a:ext uri="{FF2B5EF4-FFF2-40B4-BE49-F238E27FC236}">
                    <a16:creationId xmlns:a16="http://schemas.microsoft.com/office/drawing/2014/main" id="{220B5E2A-A81E-4B5C-B959-90DADC0494A7}"/>
                  </a:ext>
                </a:extLst>
              </p:cNvPr>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802;p16">
                <a:extLst>
                  <a:ext uri="{FF2B5EF4-FFF2-40B4-BE49-F238E27FC236}">
                    <a16:creationId xmlns:a16="http://schemas.microsoft.com/office/drawing/2014/main" id="{78DAD599-A2ED-4DC5-8AFF-11AAEB1FF5AE}"/>
                  </a:ext>
                </a:extLst>
              </p:cNvPr>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CuadroTexto 62">
              <a:extLst>
                <a:ext uri="{FF2B5EF4-FFF2-40B4-BE49-F238E27FC236}">
                  <a16:creationId xmlns:a16="http://schemas.microsoft.com/office/drawing/2014/main" id="{393FF0A1-2C1A-47F4-A341-CD4B3FCE0707}"/>
                </a:ext>
              </a:extLst>
            </p:cNvPr>
            <p:cNvSpPr txBox="1"/>
            <p:nvPr/>
          </p:nvSpPr>
          <p:spPr>
            <a:xfrm>
              <a:off x="971585" y="3922829"/>
              <a:ext cx="1382379" cy="369332"/>
            </a:xfrm>
            <a:prstGeom prst="rect">
              <a:avLst/>
            </a:prstGeom>
            <a:noFill/>
          </p:spPr>
          <p:txBody>
            <a:bodyPr wrap="square" rtlCol="0">
              <a:spAutoFit/>
            </a:bodyPr>
            <a:lstStyle/>
            <a:p>
              <a:pPr algn="ctr"/>
              <a:r>
                <a:rPr lang="en-US" b="1" dirty="0">
                  <a:solidFill>
                    <a:schemeClr val="bg1"/>
                  </a:solidFill>
                  <a:latin typeface="+mj-lt"/>
                </a:rPr>
                <a:t>Investment</a:t>
              </a:r>
            </a:p>
          </p:txBody>
        </p:sp>
      </p:grpSp>
      <p:grpSp>
        <p:nvGrpSpPr>
          <p:cNvPr id="7" name="Grupo 6">
            <a:extLst>
              <a:ext uri="{FF2B5EF4-FFF2-40B4-BE49-F238E27FC236}">
                <a16:creationId xmlns:a16="http://schemas.microsoft.com/office/drawing/2014/main" id="{F63C4F8B-585C-45EB-AE8B-3338A308E390}"/>
              </a:ext>
            </a:extLst>
          </p:cNvPr>
          <p:cNvGrpSpPr/>
          <p:nvPr/>
        </p:nvGrpSpPr>
        <p:grpSpPr>
          <a:xfrm>
            <a:off x="6642357" y="3208255"/>
            <a:ext cx="1650701" cy="1225404"/>
            <a:chOff x="6642357" y="3208255"/>
            <a:chExt cx="1650701" cy="1225404"/>
          </a:xfrm>
        </p:grpSpPr>
        <p:sp>
          <p:nvSpPr>
            <p:cNvPr id="52" name="Rectangle: Top Corners One Rounded and One Snipped 53">
              <a:extLst>
                <a:ext uri="{FF2B5EF4-FFF2-40B4-BE49-F238E27FC236}">
                  <a16:creationId xmlns:a16="http://schemas.microsoft.com/office/drawing/2014/main" id="{CDEF67CF-8F60-4139-A9F6-AC6CDC95C927}"/>
                </a:ext>
              </a:extLst>
            </p:cNvPr>
            <p:cNvSpPr/>
            <p:nvPr/>
          </p:nvSpPr>
          <p:spPr>
            <a:xfrm flipH="1">
              <a:off x="6642357" y="3208255"/>
              <a:ext cx="1650701" cy="1225404"/>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6" name="CuadroTexto 65">
              <a:extLst>
                <a:ext uri="{FF2B5EF4-FFF2-40B4-BE49-F238E27FC236}">
                  <a16:creationId xmlns:a16="http://schemas.microsoft.com/office/drawing/2014/main" id="{21412A4E-14D5-4A75-9437-E11457CCC67E}"/>
                </a:ext>
              </a:extLst>
            </p:cNvPr>
            <p:cNvSpPr txBox="1"/>
            <p:nvPr/>
          </p:nvSpPr>
          <p:spPr>
            <a:xfrm>
              <a:off x="6838130" y="3922829"/>
              <a:ext cx="1333038" cy="369332"/>
            </a:xfrm>
            <a:prstGeom prst="rect">
              <a:avLst/>
            </a:prstGeom>
            <a:noFill/>
          </p:spPr>
          <p:txBody>
            <a:bodyPr wrap="square" rtlCol="0">
              <a:spAutoFit/>
            </a:bodyPr>
            <a:lstStyle/>
            <a:p>
              <a:pPr algn="ctr"/>
              <a:r>
                <a:rPr lang="en-US" b="1" dirty="0">
                  <a:solidFill>
                    <a:schemeClr val="bg1"/>
                  </a:solidFill>
                  <a:latin typeface="+mj-lt"/>
                </a:rPr>
                <a:t>Partners</a:t>
              </a:r>
            </a:p>
          </p:txBody>
        </p:sp>
        <p:grpSp>
          <p:nvGrpSpPr>
            <p:cNvPr id="67" name="Google Shape;8649;p16">
              <a:extLst>
                <a:ext uri="{FF2B5EF4-FFF2-40B4-BE49-F238E27FC236}">
                  <a16:creationId xmlns:a16="http://schemas.microsoft.com/office/drawing/2014/main" id="{D98BEDA9-0F50-4194-8AD7-C46AE4FA04A6}"/>
                </a:ext>
              </a:extLst>
            </p:cNvPr>
            <p:cNvGrpSpPr/>
            <p:nvPr/>
          </p:nvGrpSpPr>
          <p:grpSpPr>
            <a:xfrm>
              <a:off x="7255011" y="3458768"/>
              <a:ext cx="499275" cy="422868"/>
              <a:chOff x="6671087" y="2009304"/>
              <a:chExt cx="332757" cy="281833"/>
            </a:xfrm>
            <a:solidFill>
              <a:schemeClr val="bg1"/>
            </a:solidFill>
          </p:grpSpPr>
          <p:sp>
            <p:nvSpPr>
              <p:cNvPr id="68" name="Google Shape;8650;p16">
                <a:extLst>
                  <a:ext uri="{FF2B5EF4-FFF2-40B4-BE49-F238E27FC236}">
                    <a16:creationId xmlns:a16="http://schemas.microsoft.com/office/drawing/2014/main" id="{3A67B973-5FA4-4B4C-8B4E-719AF2E08C7C}"/>
                  </a:ext>
                </a:extLst>
              </p:cNvPr>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651;p16">
                <a:extLst>
                  <a:ext uri="{FF2B5EF4-FFF2-40B4-BE49-F238E27FC236}">
                    <a16:creationId xmlns:a16="http://schemas.microsoft.com/office/drawing/2014/main" id="{94611F4D-4FEE-4CA6-AEE5-78CF3EE026A4}"/>
                  </a:ext>
                </a:extLst>
              </p:cNvPr>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 name="Grupo 5">
            <a:extLst>
              <a:ext uri="{FF2B5EF4-FFF2-40B4-BE49-F238E27FC236}">
                <a16:creationId xmlns:a16="http://schemas.microsoft.com/office/drawing/2014/main" id="{724B5F36-D063-49BB-9111-FD2C73F5DADF}"/>
              </a:ext>
            </a:extLst>
          </p:cNvPr>
          <p:cNvGrpSpPr/>
          <p:nvPr/>
        </p:nvGrpSpPr>
        <p:grpSpPr>
          <a:xfrm>
            <a:off x="4723320" y="3208255"/>
            <a:ext cx="1650701" cy="1225404"/>
            <a:chOff x="4723320" y="3208255"/>
            <a:chExt cx="1650701" cy="1225404"/>
          </a:xfrm>
        </p:grpSpPr>
        <p:sp>
          <p:nvSpPr>
            <p:cNvPr id="51" name="Rectangle: Top Corners One Rounded and One Snipped 52">
              <a:extLst>
                <a:ext uri="{FF2B5EF4-FFF2-40B4-BE49-F238E27FC236}">
                  <a16:creationId xmlns:a16="http://schemas.microsoft.com/office/drawing/2014/main" id="{9884E971-2DF3-40A8-8A93-09429E602DD8}"/>
                </a:ext>
              </a:extLst>
            </p:cNvPr>
            <p:cNvSpPr/>
            <p:nvPr/>
          </p:nvSpPr>
          <p:spPr>
            <a:xfrm flipH="1">
              <a:off x="4723320" y="3208255"/>
              <a:ext cx="1650701" cy="1225404"/>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5" name="CuadroTexto 64">
              <a:extLst>
                <a:ext uri="{FF2B5EF4-FFF2-40B4-BE49-F238E27FC236}">
                  <a16:creationId xmlns:a16="http://schemas.microsoft.com/office/drawing/2014/main" id="{CE7DA03A-8ECA-4304-9D38-917A7D8BA9D9}"/>
                </a:ext>
              </a:extLst>
            </p:cNvPr>
            <p:cNvSpPr txBox="1"/>
            <p:nvPr/>
          </p:nvSpPr>
          <p:spPr>
            <a:xfrm>
              <a:off x="4888450" y="3922829"/>
              <a:ext cx="1333038" cy="369332"/>
            </a:xfrm>
            <a:prstGeom prst="rect">
              <a:avLst/>
            </a:prstGeom>
            <a:noFill/>
          </p:spPr>
          <p:txBody>
            <a:bodyPr wrap="square" rtlCol="0">
              <a:spAutoFit/>
            </a:bodyPr>
            <a:lstStyle/>
            <a:p>
              <a:pPr algn="ctr"/>
              <a:r>
                <a:rPr lang="en-US" b="1" dirty="0">
                  <a:solidFill>
                    <a:schemeClr val="bg1"/>
                  </a:solidFill>
                  <a:latin typeface="+mj-lt"/>
                </a:rPr>
                <a:t>Resources</a:t>
              </a:r>
            </a:p>
          </p:txBody>
        </p:sp>
        <p:grpSp>
          <p:nvGrpSpPr>
            <p:cNvPr id="70" name="Google Shape;8748;p16">
              <a:extLst>
                <a:ext uri="{FF2B5EF4-FFF2-40B4-BE49-F238E27FC236}">
                  <a16:creationId xmlns:a16="http://schemas.microsoft.com/office/drawing/2014/main" id="{638025D0-AFEB-423F-9BB1-7511AF0C142C}"/>
                </a:ext>
              </a:extLst>
            </p:cNvPr>
            <p:cNvGrpSpPr/>
            <p:nvPr/>
          </p:nvGrpSpPr>
          <p:grpSpPr>
            <a:xfrm>
              <a:off x="5293178" y="3356027"/>
              <a:ext cx="523582" cy="516246"/>
              <a:chOff x="5352728" y="1990239"/>
              <a:chExt cx="327091" cy="322508"/>
            </a:xfrm>
            <a:solidFill>
              <a:schemeClr val="bg1"/>
            </a:solidFill>
          </p:grpSpPr>
          <p:sp>
            <p:nvSpPr>
              <p:cNvPr id="71" name="Google Shape;8749;p16">
                <a:extLst>
                  <a:ext uri="{FF2B5EF4-FFF2-40B4-BE49-F238E27FC236}">
                    <a16:creationId xmlns:a16="http://schemas.microsoft.com/office/drawing/2014/main" id="{ADF79500-6427-46D3-A9D3-8D7AE1671E1B}"/>
                  </a:ext>
                </a:extLst>
              </p:cNvPr>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750;p16">
                <a:extLst>
                  <a:ext uri="{FF2B5EF4-FFF2-40B4-BE49-F238E27FC236}">
                    <a16:creationId xmlns:a16="http://schemas.microsoft.com/office/drawing/2014/main" id="{C242B040-4A88-4509-8B77-A20779DEDFA2}"/>
                  </a:ext>
                </a:extLst>
              </p:cNvPr>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8751;p16">
                <a:extLst>
                  <a:ext uri="{FF2B5EF4-FFF2-40B4-BE49-F238E27FC236}">
                    <a16:creationId xmlns:a16="http://schemas.microsoft.com/office/drawing/2014/main" id="{8FA8E3B4-25FA-42EF-8F9E-6200B0892D4A}"/>
                  </a:ext>
                </a:extLst>
              </p:cNvPr>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 name="Grupo 4">
            <a:extLst>
              <a:ext uri="{FF2B5EF4-FFF2-40B4-BE49-F238E27FC236}">
                <a16:creationId xmlns:a16="http://schemas.microsoft.com/office/drawing/2014/main" id="{07E44A61-73B2-4894-97B8-2D05D9A99834}"/>
              </a:ext>
            </a:extLst>
          </p:cNvPr>
          <p:cNvGrpSpPr/>
          <p:nvPr/>
        </p:nvGrpSpPr>
        <p:grpSpPr>
          <a:xfrm>
            <a:off x="2790864" y="3216395"/>
            <a:ext cx="1650701" cy="1225404"/>
            <a:chOff x="2790864" y="3216395"/>
            <a:chExt cx="1650701" cy="1225404"/>
          </a:xfrm>
        </p:grpSpPr>
        <p:sp>
          <p:nvSpPr>
            <p:cNvPr id="50" name="Rectangle: Top Corners One Rounded and One Snipped 51">
              <a:extLst>
                <a:ext uri="{FF2B5EF4-FFF2-40B4-BE49-F238E27FC236}">
                  <a16:creationId xmlns:a16="http://schemas.microsoft.com/office/drawing/2014/main" id="{5E3C9AE6-DB06-49F9-956C-C1FFBFDF02EF}"/>
                </a:ext>
              </a:extLst>
            </p:cNvPr>
            <p:cNvSpPr/>
            <p:nvPr/>
          </p:nvSpPr>
          <p:spPr>
            <a:xfrm flipH="1">
              <a:off x="2790864" y="3216395"/>
              <a:ext cx="1650701" cy="1225404"/>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4" name="CuadroTexto 63">
              <a:extLst>
                <a:ext uri="{FF2B5EF4-FFF2-40B4-BE49-F238E27FC236}">
                  <a16:creationId xmlns:a16="http://schemas.microsoft.com/office/drawing/2014/main" id="{2DA849EA-58A5-45F5-AE2A-6B4617E3A33A}"/>
                </a:ext>
              </a:extLst>
            </p:cNvPr>
            <p:cNvSpPr txBox="1"/>
            <p:nvPr/>
          </p:nvSpPr>
          <p:spPr>
            <a:xfrm>
              <a:off x="2942353" y="3922829"/>
              <a:ext cx="1333038" cy="369332"/>
            </a:xfrm>
            <a:prstGeom prst="rect">
              <a:avLst/>
            </a:prstGeom>
            <a:noFill/>
          </p:spPr>
          <p:txBody>
            <a:bodyPr wrap="square" rtlCol="0">
              <a:spAutoFit/>
            </a:bodyPr>
            <a:lstStyle/>
            <a:p>
              <a:pPr algn="ctr"/>
              <a:r>
                <a:rPr lang="en-US" b="1" dirty="0">
                  <a:solidFill>
                    <a:schemeClr val="bg1"/>
                  </a:solidFill>
                  <a:latin typeface="+mj-lt"/>
                </a:rPr>
                <a:t>Clients</a:t>
              </a:r>
            </a:p>
          </p:txBody>
        </p:sp>
        <p:grpSp>
          <p:nvGrpSpPr>
            <p:cNvPr id="74" name="Google Shape;8914;p16">
              <a:extLst>
                <a:ext uri="{FF2B5EF4-FFF2-40B4-BE49-F238E27FC236}">
                  <a16:creationId xmlns:a16="http://schemas.microsoft.com/office/drawing/2014/main" id="{578D196A-4950-46B6-AEE9-BF612862D696}"/>
                </a:ext>
              </a:extLst>
            </p:cNvPr>
            <p:cNvGrpSpPr/>
            <p:nvPr/>
          </p:nvGrpSpPr>
          <p:grpSpPr>
            <a:xfrm>
              <a:off x="3343837" y="3531527"/>
              <a:ext cx="530070" cy="315440"/>
              <a:chOff x="5318259" y="2982111"/>
              <a:chExt cx="371013" cy="220787"/>
            </a:xfrm>
            <a:solidFill>
              <a:schemeClr val="bg1"/>
            </a:solidFill>
          </p:grpSpPr>
          <p:sp>
            <p:nvSpPr>
              <p:cNvPr id="75" name="Google Shape;8915;p16">
                <a:extLst>
                  <a:ext uri="{FF2B5EF4-FFF2-40B4-BE49-F238E27FC236}">
                    <a16:creationId xmlns:a16="http://schemas.microsoft.com/office/drawing/2014/main" id="{2D325453-86C6-46D7-AF39-A06339D9C025}"/>
                  </a:ext>
                </a:extLst>
              </p:cNvPr>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916;p16">
                <a:extLst>
                  <a:ext uri="{FF2B5EF4-FFF2-40B4-BE49-F238E27FC236}">
                    <a16:creationId xmlns:a16="http://schemas.microsoft.com/office/drawing/2014/main" id="{7F056CAA-6989-40F8-8276-40D6C621AAAA}"/>
                  </a:ext>
                </a:extLst>
              </p:cNvPr>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917;p16">
                <a:extLst>
                  <a:ext uri="{FF2B5EF4-FFF2-40B4-BE49-F238E27FC236}">
                    <a16:creationId xmlns:a16="http://schemas.microsoft.com/office/drawing/2014/main" id="{D406A0EF-501F-40B6-8F2E-E558CBCF69A4}"/>
                  </a:ext>
                </a:extLst>
              </p:cNvPr>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918;p16">
                <a:extLst>
                  <a:ext uri="{FF2B5EF4-FFF2-40B4-BE49-F238E27FC236}">
                    <a16:creationId xmlns:a16="http://schemas.microsoft.com/office/drawing/2014/main" id="{E2F9F9D8-A84B-4A68-A226-71FE4903C1D6}"/>
                  </a:ext>
                </a:extLst>
              </p:cNvPr>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8919;p16">
                <a:extLst>
                  <a:ext uri="{FF2B5EF4-FFF2-40B4-BE49-F238E27FC236}">
                    <a16:creationId xmlns:a16="http://schemas.microsoft.com/office/drawing/2014/main" id="{9F6C5078-B12F-4A32-9B53-0BBA7E0CF5E2}"/>
                  </a:ext>
                </a:extLst>
              </p:cNvPr>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920;p16">
                <a:extLst>
                  <a:ext uri="{FF2B5EF4-FFF2-40B4-BE49-F238E27FC236}">
                    <a16:creationId xmlns:a16="http://schemas.microsoft.com/office/drawing/2014/main" id="{D8C2B83D-F45D-4FC6-8FF7-DE9A806F8194}"/>
                  </a:ext>
                </a:extLst>
              </p:cNvPr>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921;p16">
                <a:extLst>
                  <a:ext uri="{FF2B5EF4-FFF2-40B4-BE49-F238E27FC236}">
                    <a16:creationId xmlns:a16="http://schemas.microsoft.com/office/drawing/2014/main" id="{9A4D51A8-9DB5-4C09-BC0B-6556FD39A535}"/>
                  </a:ext>
                </a:extLst>
              </p:cNvPr>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922;p16">
                <a:extLst>
                  <a:ext uri="{FF2B5EF4-FFF2-40B4-BE49-F238E27FC236}">
                    <a16:creationId xmlns:a16="http://schemas.microsoft.com/office/drawing/2014/main" id="{9D203F49-3CC8-477A-8420-7C83AD5CB54D}"/>
                  </a:ext>
                </a:extLst>
              </p:cNvPr>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12242721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left)">
                                      <p:cBhvr>
                                        <p:cTn id="11" dur="500"/>
                                        <p:tgtEl>
                                          <p:spTgt spid="3">
                                            <p:txEl>
                                              <p:pRg st="0" end="0"/>
                                            </p:txEl>
                                          </p:spTgt>
                                        </p:tgtEl>
                                      </p:cBhvr>
                                    </p:animEffect>
                                  </p:childTnLst>
                                </p:cTn>
                              </p:par>
                            </p:childTnLst>
                          </p:cTn>
                        </p:par>
                        <p:par>
                          <p:cTn id="12" fill="hold">
                            <p:stCondLst>
                              <p:cond delay="1000"/>
                            </p:stCondLst>
                            <p:childTnLst>
                              <p:par>
                                <p:cTn id="13" presetID="2" presetClass="entr" presetSubtype="12"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 presetClass="entr" presetSubtype="4"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fill="hold"/>
                                        <p:tgtEl>
                                          <p:spTgt spid="5"/>
                                        </p:tgtEl>
                                        <p:attrNameLst>
                                          <p:attrName>ppt_x</p:attrName>
                                        </p:attrNameLst>
                                      </p:cBhvr>
                                      <p:tavLst>
                                        <p:tav tm="0">
                                          <p:val>
                                            <p:strVal val="#ppt_x"/>
                                          </p:val>
                                        </p:tav>
                                        <p:tav tm="100000">
                                          <p:val>
                                            <p:strVal val="#ppt_x"/>
                                          </p:val>
                                        </p:tav>
                                      </p:tavLst>
                                    </p:anim>
                                    <p:anim calcmode="lin" valueType="num">
                                      <p:cBhvr additive="base">
                                        <p:cTn id="21" dur="500" fill="hold"/>
                                        <p:tgtEl>
                                          <p:spTgt spid="5"/>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2" presetClass="entr" presetSubtype="4" fill="hold" nodeType="after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childTnLst>
                          </p:cTn>
                        </p:par>
                        <p:par>
                          <p:cTn id="27" fill="hold">
                            <p:stCondLst>
                              <p:cond delay="2500"/>
                            </p:stCondLst>
                            <p:childTnLst>
                              <p:par>
                                <p:cTn id="28" presetID="2" presetClass="entr" presetSubtype="6"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fill="hold"/>
                                        <p:tgtEl>
                                          <p:spTgt spid="7"/>
                                        </p:tgtEl>
                                        <p:attrNameLst>
                                          <p:attrName>ppt_x</p:attrName>
                                        </p:attrNameLst>
                                      </p:cBhvr>
                                      <p:tavLst>
                                        <p:tav tm="0">
                                          <p:val>
                                            <p:strVal val="1+#ppt_w/2"/>
                                          </p:val>
                                        </p:tav>
                                        <p:tav tm="100000">
                                          <p:val>
                                            <p:strVal val="#ppt_x"/>
                                          </p:val>
                                        </p:tav>
                                      </p:tavLst>
                                    </p:anim>
                                    <p:anim calcmode="lin" valueType="num">
                                      <p:cBhvr additive="base">
                                        <p:cTn id="3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F9C073-AF55-48DE-ADB7-EC50E3FB7133}"/>
              </a:ext>
            </a:extLst>
          </p:cNvPr>
          <p:cNvSpPr>
            <a:spLocks noGrp="1"/>
          </p:cNvSpPr>
          <p:nvPr>
            <p:ph type="title"/>
          </p:nvPr>
        </p:nvSpPr>
        <p:spPr/>
        <p:txBody>
          <a:bodyPr/>
          <a:lstStyle/>
          <a:p>
            <a:r>
              <a:rPr lang="en-US" dirty="0"/>
              <a:t>The marketing canvas</a:t>
            </a:r>
          </a:p>
        </p:txBody>
      </p:sp>
      <p:sp>
        <p:nvSpPr>
          <p:cNvPr id="3" name="Rectangle: Top Corners One Rounded and One Snipped 6">
            <a:extLst>
              <a:ext uri="{FF2B5EF4-FFF2-40B4-BE49-F238E27FC236}">
                <a16:creationId xmlns:a16="http://schemas.microsoft.com/office/drawing/2014/main" id="{7F9C6721-C980-4A4F-A7E6-DE0D3C942E6C}"/>
              </a:ext>
            </a:extLst>
          </p:cNvPr>
          <p:cNvSpPr/>
          <p:nvPr/>
        </p:nvSpPr>
        <p:spPr>
          <a:xfrm flipH="1">
            <a:off x="766789" y="3089740"/>
            <a:ext cx="1742369" cy="1501310"/>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 name="CuadroTexto 3">
            <a:extLst>
              <a:ext uri="{FF2B5EF4-FFF2-40B4-BE49-F238E27FC236}">
                <a16:creationId xmlns:a16="http://schemas.microsoft.com/office/drawing/2014/main" id="{327989F9-0FCF-4C0A-8106-129344FC0FCD}"/>
              </a:ext>
            </a:extLst>
          </p:cNvPr>
          <p:cNvSpPr txBox="1"/>
          <p:nvPr/>
        </p:nvSpPr>
        <p:spPr>
          <a:xfrm>
            <a:off x="809300" y="3655729"/>
            <a:ext cx="1657350" cy="369332"/>
          </a:xfrm>
          <a:prstGeom prst="rect">
            <a:avLst/>
          </a:prstGeom>
          <a:noFill/>
        </p:spPr>
        <p:txBody>
          <a:bodyPr wrap="square" rtlCol="0">
            <a:spAutoFit/>
          </a:bodyPr>
          <a:lstStyle/>
          <a:p>
            <a:pPr algn="ctr"/>
            <a:r>
              <a:rPr lang="en-US" b="1">
                <a:solidFill>
                  <a:schemeClr val="bg1"/>
                </a:solidFill>
                <a:latin typeface="+mj-lt"/>
              </a:rPr>
              <a:t>Activities</a:t>
            </a:r>
          </a:p>
        </p:txBody>
      </p:sp>
      <p:sp>
        <p:nvSpPr>
          <p:cNvPr id="5" name="CuadroTexto 4">
            <a:extLst>
              <a:ext uri="{FF2B5EF4-FFF2-40B4-BE49-F238E27FC236}">
                <a16:creationId xmlns:a16="http://schemas.microsoft.com/office/drawing/2014/main" id="{B9D52B98-0AF1-4935-8A2C-A64F97A1A5C0}"/>
              </a:ext>
            </a:extLst>
          </p:cNvPr>
          <p:cNvSpPr txBox="1"/>
          <p:nvPr/>
        </p:nvSpPr>
        <p:spPr>
          <a:xfrm>
            <a:off x="809300" y="4008901"/>
            <a:ext cx="1657350" cy="470244"/>
          </a:xfrm>
          <a:prstGeom prst="rect">
            <a:avLst/>
          </a:prstGeom>
          <a:noFill/>
        </p:spPr>
        <p:txBody>
          <a:bodyPr wrap="square" rtlCol="0">
            <a:noAutofit/>
          </a:bodyPr>
          <a:lstStyle/>
          <a:p>
            <a:pPr algn="ctr"/>
            <a:r>
              <a:rPr lang="en-US" sz="1400" dirty="0">
                <a:solidFill>
                  <a:schemeClr val="bg1"/>
                </a:solidFill>
              </a:rPr>
              <a:t>It’s composed a lot of hydrogen</a:t>
            </a:r>
            <a:endParaRPr lang="es-ES" sz="1400" dirty="0">
              <a:solidFill>
                <a:schemeClr val="bg1"/>
              </a:solidFill>
            </a:endParaRPr>
          </a:p>
        </p:txBody>
      </p:sp>
      <p:sp>
        <p:nvSpPr>
          <p:cNvPr id="27" name="Rectangle: Top Corners One Rounded and One Snipped 6">
            <a:extLst>
              <a:ext uri="{FF2B5EF4-FFF2-40B4-BE49-F238E27FC236}">
                <a16:creationId xmlns:a16="http://schemas.microsoft.com/office/drawing/2014/main" id="{8515CED5-62B0-4360-9AEA-C32E8D3259B4}"/>
              </a:ext>
            </a:extLst>
          </p:cNvPr>
          <p:cNvSpPr/>
          <p:nvPr/>
        </p:nvSpPr>
        <p:spPr>
          <a:xfrm flipH="1">
            <a:off x="2726218" y="3089740"/>
            <a:ext cx="1742369" cy="1501310"/>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8" name="CuadroTexto 27">
            <a:extLst>
              <a:ext uri="{FF2B5EF4-FFF2-40B4-BE49-F238E27FC236}">
                <a16:creationId xmlns:a16="http://schemas.microsoft.com/office/drawing/2014/main" id="{99D2A725-3827-4D0B-BB7F-526AD436BE7E}"/>
              </a:ext>
            </a:extLst>
          </p:cNvPr>
          <p:cNvSpPr txBox="1"/>
          <p:nvPr/>
        </p:nvSpPr>
        <p:spPr>
          <a:xfrm>
            <a:off x="2768729" y="3655729"/>
            <a:ext cx="1657350" cy="369332"/>
          </a:xfrm>
          <a:prstGeom prst="rect">
            <a:avLst/>
          </a:prstGeom>
          <a:noFill/>
        </p:spPr>
        <p:txBody>
          <a:bodyPr wrap="square" rtlCol="0">
            <a:spAutoFit/>
          </a:bodyPr>
          <a:lstStyle/>
          <a:p>
            <a:pPr algn="ctr"/>
            <a:r>
              <a:rPr lang="en-US" b="1">
                <a:solidFill>
                  <a:schemeClr val="bg1"/>
                </a:solidFill>
                <a:latin typeface="+mj-lt"/>
              </a:rPr>
              <a:t>Revenues</a:t>
            </a:r>
          </a:p>
        </p:txBody>
      </p:sp>
      <p:sp>
        <p:nvSpPr>
          <p:cNvPr id="29" name="CuadroTexto 28">
            <a:extLst>
              <a:ext uri="{FF2B5EF4-FFF2-40B4-BE49-F238E27FC236}">
                <a16:creationId xmlns:a16="http://schemas.microsoft.com/office/drawing/2014/main" id="{A4231787-FB6D-4D07-B2B5-A3E6E05692FE}"/>
              </a:ext>
            </a:extLst>
          </p:cNvPr>
          <p:cNvSpPr txBox="1"/>
          <p:nvPr/>
        </p:nvSpPr>
        <p:spPr>
          <a:xfrm>
            <a:off x="2768729" y="4008901"/>
            <a:ext cx="1657350" cy="470244"/>
          </a:xfrm>
          <a:prstGeom prst="rect">
            <a:avLst/>
          </a:prstGeom>
          <a:noFill/>
        </p:spPr>
        <p:txBody>
          <a:bodyPr wrap="square" rtlCol="0">
            <a:noAutofit/>
          </a:bodyPr>
          <a:lstStyle/>
          <a:p>
            <a:pPr algn="ctr"/>
            <a:r>
              <a:rPr lang="en-US" sz="1400" dirty="0">
                <a:solidFill>
                  <a:schemeClr val="bg1"/>
                </a:solidFill>
              </a:rPr>
              <a:t>Neptune is beautiful planet</a:t>
            </a:r>
            <a:endParaRPr lang="es-ES" sz="1400" dirty="0">
              <a:solidFill>
                <a:schemeClr val="bg1"/>
              </a:solidFill>
            </a:endParaRPr>
          </a:p>
        </p:txBody>
      </p:sp>
      <p:sp>
        <p:nvSpPr>
          <p:cNvPr id="33" name="Rectangle: Top Corners One Rounded and One Snipped 6">
            <a:extLst>
              <a:ext uri="{FF2B5EF4-FFF2-40B4-BE49-F238E27FC236}">
                <a16:creationId xmlns:a16="http://schemas.microsoft.com/office/drawing/2014/main" id="{71D629FE-ABE3-44D4-AC98-4E9A7BC313BD}"/>
              </a:ext>
            </a:extLst>
          </p:cNvPr>
          <p:cNvSpPr/>
          <p:nvPr/>
        </p:nvSpPr>
        <p:spPr>
          <a:xfrm flipH="1">
            <a:off x="4685647" y="3089740"/>
            <a:ext cx="1742369" cy="1501310"/>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4" name="CuadroTexto 33">
            <a:extLst>
              <a:ext uri="{FF2B5EF4-FFF2-40B4-BE49-F238E27FC236}">
                <a16:creationId xmlns:a16="http://schemas.microsoft.com/office/drawing/2014/main" id="{38ABF8BF-D699-43C1-AAC9-E67FAF8EF609}"/>
              </a:ext>
            </a:extLst>
          </p:cNvPr>
          <p:cNvSpPr txBox="1"/>
          <p:nvPr/>
        </p:nvSpPr>
        <p:spPr>
          <a:xfrm>
            <a:off x="4728158" y="3655729"/>
            <a:ext cx="1657350" cy="369332"/>
          </a:xfrm>
          <a:prstGeom prst="rect">
            <a:avLst/>
          </a:prstGeom>
          <a:noFill/>
        </p:spPr>
        <p:txBody>
          <a:bodyPr wrap="square" rtlCol="0">
            <a:spAutoFit/>
          </a:bodyPr>
          <a:lstStyle/>
          <a:p>
            <a:pPr algn="ctr"/>
            <a:r>
              <a:rPr lang="en-US" b="1">
                <a:solidFill>
                  <a:schemeClr val="bg1"/>
                </a:solidFill>
                <a:latin typeface="+mj-lt"/>
              </a:rPr>
              <a:t>Channels</a:t>
            </a:r>
          </a:p>
        </p:txBody>
      </p:sp>
      <p:sp>
        <p:nvSpPr>
          <p:cNvPr id="35" name="CuadroTexto 34">
            <a:extLst>
              <a:ext uri="{FF2B5EF4-FFF2-40B4-BE49-F238E27FC236}">
                <a16:creationId xmlns:a16="http://schemas.microsoft.com/office/drawing/2014/main" id="{A1DB60BC-10C6-465E-9AD8-87E7C5A040C5}"/>
              </a:ext>
            </a:extLst>
          </p:cNvPr>
          <p:cNvSpPr txBox="1"/>
          <p:nvPr/>
        </p:nvSpPr>
        <p:spPr>
          <a:xfrm>
            <a:off x="4728158" y="4008901"/>
            <a:ext cx="1657350" cy="470244"/>
          </a:xfrm>
          <a:prstGeom prst="rect">
            <a:avLst/>
          </a:prstGeom>
          <a:noFill/>
        </p:spPr>
        <p:txBody>
          <a:bodyPr wrap="square" rtlCol="0">
            <a:noAutofit/>
          </a:bodyPr>
          <a:lstStyle/>
          <a:p>
            <a:pPr algn="ctr"/>
            <a:r>
              <a:rPr lang="en-US" sz="1400" dirty="0">
                <a:solidFill>
                  <a:schemeClr val="bg1"/>
                </a:solidFill>
              </a:rPr>
              <a:t>Earth is known as the blue planet</a:t>
            </a:r>
            <a:endParaRPr lang="es-ES" sz="1400" dirty="0">
              <a:solidFill>
                <a:schemeClr val="bg1"/>
              </a:solidFill>
            </a:endParaRPr>
          </a:p>
        </p:txBody>
      </p:sp>
      <p:sp>
        <p:nvSpPr>
          <p:cNvPr id="39" name="Rectangle: Top Corners One Rounded and One Snipped 6">
            <a:extLst>
              <a:ext uri="{FF2B5EF4-FFF2-40B4-BE49-F238E27FC236}">
                <a16:creationId xmlns:a16="http://schemas.microsoft.com/office/drawing/2014/main" id="{490513D0-0EE0-410A-90D0-C40C8E38F132}"/>
              </a:ext>
            </a:extLst>
          </p:cNvPr>
          <p:cNvSpPr/>
          <p:nvPr/>
        </p:nvSpPr>
        <p:spPr>
          <a:xfrm flipH="1">
            <a:off x="6645076" y="3089740"/>
            <a:ext cx="1742369" cy="1501310"/>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0" name="CuadroTexto 39">
            <a:extLst>
              <a:ext uri="{FF2B5EF4-FFF2-40B4-BE49-F238E27FC236}">
                <a16:creationId xmlns:a16="http://schemas.microsoft.com/office/drawing/2014/main" id="{AF380CA4-83AE-4DB7-B207-564828BDDC33}"/>
              </a:ext>
            </a:extLst>
          </p:cNvPr>
          <p:cNvSpPr txBox="1"/>
          <p:nvPr/>
        </p:nvSpPr>
        <p:spPr>
          <a:xfrm>
            <a:off x="6687587" y="3655729"/>
            <a:ext cx="1657350" cy="369332"/>
          </a:xfrm>
          <a:prstGeom prst="rect">
            <a:avLst/>
          </a:prstGeom>
          <a:noFill/>
        </p:spPr>
        <p:txBody>
          <a:bodyPr wrap="square" rtlCol="0">
            <a:spAutoFit/>
          </a:bodyPr>
          <a:lstStyle/>
          <a:p>
            <a:pPr algn="ctr"/>
            <a:r>
              <a:rPr lang="en-US" b="1">
                <a:solidFill>
                  <a:schemeClr val="bg1"/>
                </a:solidFill>
                <a:latin typeface="+mj-lt"/>
              </a:rPr>
              <a:t>Relationships</a:t>
            </a:r>
          </a:p>
        </p:txBody>
      </p:sp>
      <p:sp>
        <p:nvSpPr>
          <p:cNvPr id="41" name="CuadroTexto 40">
            <a:extLst>
              <a:ext uri="{FF2B5EF4-FFF2-40B4-BE49-F238E27FC236}">
                <a16:creationId xmlns:a16="http://schemas.microsoft.com/office/drawing/2014/main" id="{DD852DAD-0B09-4665-A93E-5D85B8BAC97F}"/>
              </a:ext>
            </a:extLst>
          </p:cNvPr>
          <p:cNvSpPr txBox="1"/>
          <p:nvPr/>
        </p:nvSpPr>
        <p:spPr>
          <a:xfrm>
            <a:off x="6687587" y="4008901"/>
            <a:ext cx="1657350" cy="470244"/>
          </a:xfrm>
          <a:prstGeom prst="rect">
            <a:avLst/>
          </a:prstGeom>
          <a:noFill/>
        </p:spPr>
        <p:txBody>
          <a:bodyPr wrap="square" rtlCol="0">
            <a:noAutofit/>
          </a:bodyPr>
          <a:lstStyle/>
          <a:p>
            <a:pPr algn="ctr"/>
            <a:r>
              <a:rPr lang="en-US" sz="1400" dirty="0">
                <a:solidFill>
                  <a:schemeClr val="bg1"/>
                </a:solidFill>
              </a:rPr>
              <a:t>Ceres is in the asteroid belt</a:t>
            </a:r>
            <a:endParaRPr lang="es-ES" sz="1400" dirty="0">
              <a:solidFill>
                <a:schemeClr val="bg1"/>
              </a:solidFill>
            </a:endParaRPr>
          </a:p>
        </p:txBody>
      </p:sp>
      <p:sp>
        <p:nvSpPr>
          <p:cNvPr id="45" name="Rectangle: Top Corners One Rounded and One Snipped 6">
            <a:extLst>
              <a:ext uri="{FF2B5EF4-FFF2-40B4-BE49-F238E27FC236}">
                <a16:creationId xmlns:a16="http://schemas.microsoft.com/office/drawing/2014/main" id="{D4C4A495-00FD-4B51-BDC1-8EFD10BE833C}"/>
              </a:ext>
            </a:extLst>
          </p:cNvPr>
          <p:cNvSpPr/>
          <p:nvPr/>
        </p:nvSpPr>
        <p:spPr>
          <a:xfrm flipH="1">
            <a:off x="766789" y="1268016"/>
            <a:ext cx="1742369" cy="1501310"/>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6" name="CuadroTexto 45">
            <a:extLst>
              <a:ext uri="{FF2B5EF4-FFF2-40B4-BE49-F238E27FC236}">
                <a16:creationId xmlns:a16="http://schemas.microsoft.com/office/drawing/2014/main" id="{11EE0DFB-8D11-4015-A367-76F33F0E5513}"/>
              </a:ext>
            </a:extLst>
          </p:cNvPr>
          <p:cNvSpPr txBox="1"/>
          <p:nvPr/>
        </p:nvSpPr>
        <p:spPr>
          <a:xfrm>
            <a:off x="809300" y="1834005"/>
            <a:ext cx="1657350" cy="369332"/>
          </a:xfrm>
          <a:prstGeom prst="rect">
            <a:avLst/>
          </a:prstGeom>
          <a:noFill/>
        </p:spPr>
        <p:txBody>
          <a:bodyPr wrap="square" rtlCol="0">
            <a:spAutoFit/>
          </a:bodyPr>
          <a:lstStyle/>
          <a:p>
            <a:pPr algn="ctr"/>
            <a:r>
              <a:rPr lang="en-US" b="1">
                <a:solidFill>
                  <a:schemeClr val="bg1"/>
                </a:solidFill>
                <a:latin typeface="+mj-lt"/>
              </a:rPr>
              <a:t>Partners</a:t>
            </a:r>
          </a:p>
        </p:txBody>
      </p:sp>
      <p:sp>
        <p:nvSpPr>
          <p:cNvPr id="47" name="CuadroTexto 46">
            <a:extLst>
              <a:ext uri="{FF2B5EF4-FFF2-40B4-BE49-F238E27FC236}">
                <a16:creationId xmlns:a16="http://schemas.microsoft.com/office/drawing/2014/main" id="{C2911F32-2C1D-4941-B432-AF05C84A660F}"/>
              </a:ext>
            </a:extLst>
          </p:cNvPr>
          <p:cNvSpPr txBox="1"/>
          <p:nvPr/>
        </p:nvSpPr>
        <p:spPr>
          <a:xfrm>
            <a:off x="809300" y="2187177"/>
            <a:ext cx="1657350" cy="470244"/>
          </a:xfrm>
          <a:prstGeom prst="rect">
            <a:avLst/>
          </a:prstGeom>
          <a:noFill/>
        </p:spPr>
        <p:txBody>
          <a:bodyPr wrap="square" rtlCol="0">
            <a:noAutofit/>
          </a:bodyPr>
          <a:lstStyle/>
          <a:p>
            <a:pPr algn="ctr"/>
            <a:r>
              <a:rPr lang="en-US" sz="1400" dirty="0">
                <a:solidFill>
                  <a:schemeClr val="bg1"/>
                </a:solidFill>
              </a:rPr>
              <a:t>It’s the closest planet to the Sun</a:t>
            </a:r>
            <a:endParaRPr lang="es-ES" sz="1400" dirty="0">
              <a:solidFill>
                <a:schemeClr val="bg1"/>
              </a:solidFill>
            </a:endParaRPr>
          </a:p>
        </p:txBody>
      </p:sp>
      <p:sp>
        <p:nvSpPr>
          <p:cNvPr id="51" name="Rectangle: Top Corners One Rounded and One Snipped 6">
            <a:extLst>
              <a:ext uri="{FF2B5EF4-FFF2-40B4-BE49-F238E27FC236}">
                <a16:creationId xmlns:a16="http://schemas.microsoft.com/office/drawing/2014/main" id="{4BF7DC1E-89FA-4AC6-BE06-F4629BC5FD21}"/>
              </a:ext>
            </a:extLst>
          </p:cNvPr>
          <p:cNvSpPr/>
          <p:nvPr/>
        </p:nvSpPr>
        <p:spPr>
          <a:xfrm flipH="1">
            <a:off x="2726218" y="1268016"/>
            <a:ext cx="1742369" cy="1501310"/>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2" name="CuadroTexto 51">
            <a:extLst>
              <a:ext uri="{FF2B5EF4-FFF2-40B4-BE49-F238E27FC236}">
                <a16:creationId xmlns:a16="http://schemas.microsoft.com/office/drawing/2014/main" id="{671B73CF-FEA1-455E-8BF5-7ADA8DBCFC05}"/>
              </a:ext>
            </a:extLst>
          </p:cNvPr>
          <p:cNvSpPr txBox="1"/>
          <p:nvPr/>
        </p:nvSpPr>
        <p:spPr>
          <a:xfrm>
            <a:off x="2768729" y="1834005"/>
            <a:ext cx="1657350" cy="369332"/>
          </a:xfrm>
          <a:prstGeom prst="rect">
            <a:avLst/>
          </a:prstGeom>
          <a:noFill/>
        </p:spPr>
        <p:txBody>
          <a:bodyPr wrap="square" rtlCol="0">
            <a:spAutoFit/>
          </a:bodyPr>
          <a:lstStyle/>
          <a:p>
            <a:pPr algn="ctr"/>
            <a:r>
              <a:rPr lang="en-US" b="1">
                <a:solidFill>
                  <a:schemeClr val="bg1"/>
                </a:solidFill>
                <a:latin typeface="+mj-lt"/>
              </a:rPr>
              <a:t>Resources</a:t>
            </a:r>
          </a:p>
        </p:txBody>
      </p:sp>
      <p:sp>
        <p:nvSpPr>
          <p:cNvPr id="53" name="CuadroTexto 52">
            <a:extLst>
              <a:ext uri="{FF2B5EF4-FFF2-40B4-BE49-F238E27FC236}">
                <a16:creationId xmlns:a16="http://schemas.microsoft.com/office/drawing/2014/main" id="{23EE6239-7866-4280-9F4C-FC5D43AF773F}"/>
              </a:ext>
            </a:extLst>
          </p:cNvPr>
          <p:cNvSpPr txBox="1"/>
          <p:nvPr/>
        </p:nvSpPr>
        <p:spPr>
          <a:xfrm>
            <a:off x="2768729" y="2187177"/>
            <a:ext cx="1657350" cy="470244"/>
          </a:xfrm>
          <a:prstGeom prst="rect">
            <a:avLst/>
          </a:prstGeom>
          <a:noFill/>
        </p:spPr>
        <p:txBody>
          <a:bodyPr wrap="square" rtlCol="0">
            <a:noAutofit/>
          </a:bodyPr>
          <a:lstStyle/>
          <a:p>
            <a:pPr algn="ctr"/>
            <a:r>
              <a:rPr lang="en-US" sz="1400" dirty="0">
                <a:solidFill>
                  <a:schemeClr val="bg1"/>
                </a:solidFill>
              </a:rPr>
              <a:t>Venus is the second planet</a:t>
            </a:r>
            <a:endParaRPr lang="es-ES" sz="1400" dirty="0">
              <a:solidFill>
                <a:schemeClr val="bg1"/>
              </a:solidFill>
            </a:endParaRPr>
          </a:p>
        </p:txBody>
      </p:sp>
      <p:sp>
        <p:nvSpPr>
          <p:cNvPr id="57" name="Rectangle: Top Corners One Rounded and One Snipped 6">
            <a:extLst>
              <a:ext uri="{FF2B5EF4-FFF2-40B4-BE49-F238E27FC236}">
                <a16:creationId xmlns:a16="http://schemas.microsoft.com/office/drawing/2014/main" id="{037C6219-12BB-4B63-BF63-ACDDA936A672}"/>
              </a:ext>
            </a:extLst>
          </p:cNvPr>
          <p:cNvSpPr/>
          <p:nvPr/>
        </p:nvSpPr>
        <p:spPr>
          <a:xfrm flipH="1">
            <a:off x="4685647" y="1268016"/>
            <a:ext cx="1742369" cy="1501310"/>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8" name="CuadroTexto 57">
            <a:extLst>
              <a:ext uri="{FF2B5EF4-FFF2-40B4-BE49-F238E27FC236}">
                <a16:creationId xmlns:a16="http://schemas.microsoft.com/office/drawing/2014/main" id="{047B670A-DD95-424A-9B3F-1BFE35EB32CA}"/>
              </a:ext>
            </a:extLst>
          </p:cNvPr>
          <p:cNvSpPr txBox="1"/>
          <p:nvPr/>
        </p:nvSpPr>
        <p:spPr>
          <a:xfrm>
            <a:off x="4728158" y="1834005"/>
            <a:ext cx="1657350" cy="369332"/>
          </a:xfrm>
          <a:prstGeom prst="rect">
            <a:avLst/>
          </a:prstGeom>
          <a:noFill/>
        </p:spPr>
        <p:txBody>
          <a:bodyPr wrap="square" rtlCol="0">
            <a:spAutoFit/>
          </a:bodyPr>
          <a:lstStyle/>
          <a:p>
            <a:pPr algn="ctr"/>
            <a:r>
              <a:rPr lang="en-US" b="1">
                <a:solidFill>
                  <a:schemeClr val="bg1"/>
                </a:solidFill>
                <a:latin typeface="+mj-lt"/>
              </a:rPr>
              <a:t>Values</a:t>
            </a:r>
          </a:p>
        </p:txBody>
      </p:sp>
      <p:sp>
        <p:nvSpPr>
          <p:cNvPr id="59" name="CuadroTexto 58">
            <a:extLst>
              <a:ext uri="{FF2B5EF4-FFF2-40B4-BE49-F238E27FC236}">
                <a16:creationId xmlns:a16="http://schemas.microsoft.com/office/drawing/2014/main" id="{08173FBD-9136-4299-B0C1-C5C02FD77B80}"/>
              </a:ext>
            </a:extLst>
          </p:cNvPr>
          <p:cNvSpPr txBox="1"/>
          <p:nvPr/>
        </p:nvSpPr>
        <p:spPr>
          <a:xfrm>
            <a:off x="4728158" y="2187177"/>
            <a:ext cx="1657350" cy="470244"/>
          </a:xfrm>
          <a:prstGeom prst="rect">
            <a:avLst/>
          </a:prstGeom>
          <a:noFill/>
        </p:spPr>
        <p:txBody>
          <a:bodyPr wrap="square" rtlCol="0">
            <a:noAutofit/>
          </a:bodyPr>
          <a:lstStyle/>
          <a:p>
            <a:pPr algn="ctr"/>
            <a:r>
              <a:rPr lang="en-US" sz="1400" dirty="0">
                <a:solidFill>
                  <a:schemeClr val="bg1"/>
                </a:solidFill>
              </a:rPr>
              <a:t>Mars is actually a very cold place</a:t>
            </a:r>
            <a:endParaRPr lang="es-ES" sz="1400" dirty="0">
              <a:solidFill>
                <a:schemeClr val="bg1"/>
              </a:solidFill>
            </a:endParaRPr>
          </a:p>
        </p:txBody>
      </p:sp>
      <p:sp>
        <p:nvSpPr>
          <p:cNvPr id="63" name="Rectangle: Top Corners One Rounded and One Snipped 6">
            <a:extLst>
              <a:ext uri="{FF2B5EF4-FFF2-40B4-BE49-F238E27FC236}">
                <a16:creationId xmlns:a16="http://schemas.microsoft.com/office/drawing/2014/main" id="{55624CB0-9849-4D4E-9FCB-4A50C9C6C781}"/>
              </a:ext>
            </a:extLst>
          </p:cNvPr>
          <p:cNvSpPr/>
          <p:nvPr/>
        </p:nvSpPr>
        <p:spPr>
          <a:xfrm flipH="1">
            <a:off x="6645076" y="1268016"/>
            <a:ext cx="1742369" cy="1501310"/>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4" name="CuadroTexto 63">
            <a:extLst>
              <a:ext uri="{FF2B5EF4-FFF2-40B4-BE49-F238E27FC236}">
                <a16:creationId xmlns:a16="http://schemas.microsoft.com/office/drawing/2014/main" id="{B5D62778-377C-4E07-9F08-D6E380EEE635}"/>
              </a:ext>
            </a:extLst>
          </p:cNvPr>
          <p:cNvSpPr txBox="1"/>
          <p:nvPr/>
        </p:nvSpPr>
        <p:spPr>
          <a:xfrm>
            <a:off x="6687587" y="1834005"/>
            <a:ext cx="1657350" cy="369332"/>
          </a:xfrm>
          <a:prstGeom prst="rect">
            <a:avLst/>
          </a:prstGeom>
          <a:noFill/>
        </p:spPr>
        <p:txBody>
          <a:bodyPr wrap="square" rtlCol="0">
            <a:spAutoFit/>
          </a:bodyPr>
          <a:lstStyle/>
          <a:p>
            <a:pPr algn="ctr"/>
            <a:r>
              <a:rPr lang="en-US" b="1">
                <a:solidFill>
                  <a:schemeClr val="bg1"/>
                </a:solidFill>
                <a:latin typeface="+mj-lt"/>
              </a:rPr>
              <a:t>Customers</a:t>
            </a:r>
          </a:p>
        </p:txBody>
      </p:sp>
      <p:sp>
        <p:nvSpPr>
          <p:cNvPr id="65" name="CuadroTexto 64">
            <a:extLst>
              <a:ext uri="{FF2B5EF4-FFF2-40B4-BE49-F238E27FC236}">
                <a16:creationId xmlns:a16="http://schemas.microsoft.com/office/drawing/2014/main" id="{2AEE5941-ADD5-4905-8467-F1556EA48497}"/>
              </a:ext>
            </a:extLst>
          </p:cNvPr>
          <p:cNvSpPr txBox="1"/>
          <p:nvPr/>
        </p:nvSpPr>
        <p:spPr>
          <a:xfrm>
            <a:off x="6687587" y="2187177"/>
            <a:ext cx="1657350" cy="470244"/>
          </a:xfrm>
          <a:prstGeom prst="rect">
            <a:avLst/>
          </a:prstGeom>
          <a:noFill/>
        </p:spPr>
        <p:txBody>
          <a:bodyPr wrap="square" rtlCol="0">
            <a:noAutofit/>
          </a:bodyPr>
          <a:lstStyle/>
          <a:p>
            <a:pPr algn="ctr"/>
            <a:r>
              <a:rPr lang="en-US" sz="1400" dirty="0">
                <a:solidFill>
                  <a:schemeClr val="bg1"/>
                </a:solidFill>
              </a:rPr>
              <a:t>Jupiter is a very big planet</a:t>
            </a:r>
            <a:endParaRPr lang="es-ES" sz="1400" dirty="0">
              <a:solidFill>
                <a:schemeClr val="bg1"/>
              </a:solidFill>
            </a:endParaRPr>
          </a:p>
        </p:txBody>
      </p:sp>
      <p:sp>
        <p:nvSpPr>
          <p:cNvPr id="69" name="Rectangle: Top Corners One Rounded and One Snipped 6">
            <a:extLst>
              <a:ext uri="{FF2B5EF4-FFF2-40B4-BE49-F238E27FC236}">
                <a16:creationId xmlns:a16="http://schemas.microsoft.com/office/drawing/2014/main" id="{3D10C183-784D-419D-A553-3257ECBAFD0F}"/>
              </a:ext>
            </a:extLst>
          </p:cNvPr>
          <p:cNvSpPr/>
          <p:nvPr/>
        </p:nvSpPr>
        <p:spPr>
          <a:xfrm flipH="1">
            <a:off x="3927794" y="2687277"/>
            <a:ext cx="1262319" cy="922164"/>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70" name="CuadroTexto 69">
            <a:extLst>
              <a:ext uri="{FF2B5EF4-FFF2-40B4-BE49-F238E27FC236}">
                <a16:creationId xmlns:a16="http://schemas.microsoft.com/office/drawing/2014/main" id="{2FFFB5F5-A553-40AF-9BDD-13B30C5403EE}"/>
              </a:ext>
            </a:extLst>
          </p:cNvPr>
          <p:cNvSpPr txBox="1"/>
          <p:nvPr/>
        </p:nvSpPr>
        <p:spPr>
          <a:xfrm>
            <a:off x="4056355" y="2743264"/>
            <a:ext cx="999996" cy="369332"/>
          </a:xfrm>
          <a:prstGeom prst="rect">
            <a:avLst/>
          </a:prstGeom>
          <a:noFill/>
        </p:spPr>
        <p:txBody>
          <a:bodyPr wrap="square" rtlCol="0">
            <a:spAutoFit/>
          </a:bodyPr>
          <a:lstStyle/>
          <a:p>
            <a:pPr algn="ctr"/>
            <a:r>
              <a:rPr lang="en-US" b="1">
                <a:solidFill>
                  <a:schemeClr val="bg1"/>
                </a:solidFill>
                <a:latin typeface="+mj-lt"/>
              </a:rPr>
              <a:t>Goal</a:t>
            </a:r>
          </a:p>
        </p:txBody>
      </p:sp>
      <p:sp>
        <p:nvSpPr>
          <p:cNvPr id="71" name="CuadroTexto 70">
            <a:extLst>
              <a:ext uri="{FF2B5EF4-FFF2-40B4-BE49-F238E27FC236}">
                <a16:creationId xmlns:a16="http://schemas.microsoft.com/office/drawing/2014/main" id="{AFD819D9-EDDC-4D9C-9392-F625EC5FFB95}"/>
              </a:ext>
            </a:extLst>
          </p:cNvPr>
          <p:cNvSpPr txBox="1"/>
          <p:nvPr/>
        </p:nvSpPr>
        <p:spPr>
          <a:xfrm>
            <a:off x="4056355" y="3099166"/>
            <a:ext cx="999996" cy="461665"/>
          </a:xfrm>
          <a:prstGeom prst="rect">
            <a:avLst/>
          </a:prstGeom>
          <a:noFill/>
        </p:spPr>
        <p:txBody>
          <a:bodyPr wrap="square" rtlCol="0">
            <a:spAutoFit/>
          </a:bodyPr>
          <a:lstStyle/>
          <a:p>
            <a:pPr algn="ctr"/>
            <a:r>
              <a:rPr lang="es-ES" sz="2400" b="1" dirty="0">
                <a:solidFill>
                  <a:schemeClr val="bg1"/>
                </a:solidFill>
                <a:latin typeface="+mj-lt"/>
              </a:rPr>
              <a:t>750 K</a:t>
            </a:r>
          </a:p>
        </p:txBody>
      </p:sp>
      <p:grpSp>
        <p:nvGrpSpPr>
          <p:cNvPr id="72" name="Google Shape;8514;p16">
            <a:extLst>
              <a:ext uri="{FF2B5EF4-FFF2-40B4-BE49-F238E27FC236}">
                <a16:creationId xmlns:a16="http://schemas.microsoft.com/office/drawing/2014/main" id="{98FC3628-964C-4C05-BE11-EE96230F8931}"/>
              </a:ext>
            </a:extLst>
          </p:cNvPr>
          <p:cNvGrpSpPr/>
          <p:nvPr/>
        </p:nvGrpSpPr>
        <p:grpSpPr>
          <a:xfrm>
            <a:off x="5407173" y="3230021"/>
            <a:ext cx="251660" cy="350166"/>
            <a:chOff x="910723" y="1508212"/>
            <a:chExt cx="251660" cy="350166"/>
          </a:xfrm>
          <a:solidFill>
            <a:schemeClr val="bg1"/>
          </a:solidFill>
        </p:grpSpPr>
        <p:sp>
          <p:nvSpPr>
            <p:cNvPr id="73" name="Google Shape;8515;p16">
              <a:extLst>
                <a:ext uri="{FF2B5EF4-FFF2-40B4-BE49-F238E27FC236}">
                  <a16:creationId xmlns:a16="http://schemas.microsoft.com/office/drawing/2014/main" id="{E55827D1-93B7-4527-A24D-B2328D7C3DEE}"/>
                </a:ext>
              </a:extLst>
            </p:cNvPr>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8516;p16">
              <a:extLst>
                <a:ext uri="{FF2B5EF4-FFF2-40B4-BE49-F238E27FC236}">
                  <a16:creationId xmlns:a16="http://schemas.microsoft.com/office/drawing/2014/main" id="{20437AF9-5E44-46FA-8AC7-6362851D6907}"/>
                </a:ext>
              </a:extLst>
            </p:cNvPr>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8517;p16">
              <a:extLst>
                <a:ext uri="{FF2B5EF4-FFF2-40B4-BE49-F238E27FC236}">
                  <a16:creationId xmlns:a16="http://schemas.microsoft.com/office/drawing/2014/main" id="{1562E7A2-2B6E-40CB-B4A6-1DAF3AE56805}"/>
                </a:ext>
              </a:extLst>
            </p:cNvPr>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8518;p16">
              <a:extLst>
                <a:ext uri="{FF2B5EF4-FFF2-40B4-BE49-F238E27FC236}">
                  <a16:creationId xmlns:a16="http://schemas.microsoft.com/office/drawing/2014/main" id="{4BB54EDE-CB6B-4991-9AA7-BCF3917F6168}"/>
                </a:ext>
              </a:extLst>
            </p:cNvPr>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8519;p16">
              <a:extLst>
                <a:ext uri="{FF2B5EF4-FFF2-40B4-BE49-F238E27FC236}">
                  <a16:creationId xmlns:a16="http://schemas.microsoft.com/office/drawing/2014/main" id="{20162494-274A-47FA-88A8-F666CE1EA7AC}"/>
                </a:ext>
              </a:extLst>
            </p:cNvPr>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8520;p16">
              <a:extLst>
                <a:ext uri="{FF2B5EF4-FFF2-40B4-BE49-F238E27FC236}">
                  <a16:creationId xmlns:a16="http://schemas.microsoft.com/office/drawing/2014/main" id="{7193E510-963F-4A07-92BB-FEC99ED9974F}"/>
                </a:ext>
              </a:extLst>
            </p:cNvPr>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8521;p16">
              <a:extLst>
                <a:ext uri="{FF2B5EF4-FFF2-40B4-BE49-F238E27FC236}">
                  <a16:creationId xmlns:a16="http://schemas.microsoft.com/office/drawing/2014/main" id="{B5B1A477-83F6-4161-ABB1-D94DE280FFFC}"/>
                </a:ext>
              </a:extLst>
            </p:cNvPr>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522;p16">
              <a:extLst>
                <a:ext uri="{FF2B5EF4-FFF2-40B4-BE49-F238E27FC236}">
                  <a16:creationId xmlns:a16="http://schemas.microsoft.com/office/drawing/2014/main" id="{FDDF851D-AAB5-4F1F-B573-765820262DA6}"/>
                </a:ext>
              </a:extLst>
            </p:cNvPr>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8523;p16">
              <a:extLst>
                <a:ext uri="{FF2B5EF4-FFF2-40B4-BE49-F238E27FC236}">
                  <a16:creationId xmlns:a16="http://schemas.microsoft.com/office/drawing/2014/main" id="{FA76BBE4-B1D5-4054-99C6-C0EA72FF1E27}"/>
                </a:ext>
              </a:extLst>
            </p:cNvPr>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8524;p16">
              <a:extLst>
                <a:ext uri="{FF2B5EF4-FFF2-40B4-BE49-F238E27FC236}">
                  <a16:creationId xmlns:a16="http://schemas.microsoft.com/office/drawing/2014/main" id="{1E9D9048-1290-4ABB-ABDE-5353717CD4C2}"/>
                </a:ext>
              </a:extLst>
            </p:cNvPr>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8525;p16">
              <a:extLst>
                <a:ext uri="{FF2B5EF4-FFF2-40B4-BE49-F238E27FC236}">
                  <a16:creationId xmlns:a16="http://schemas.microsoft.com/office/drawing/2014/main" id="{E3294FB3-825C-4271-92F3-A311D20D0CBB}"/>
                </a:ext>
              </a:extLst>
            </p:cNvPr>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8526;p16">
              <a:extLst>
                <a:ext uri="{FF2B5EF4-FFF2-40B4-BE49-F238E27FC236}">
                  <a16:creationId xmlns:a16="http://schemas.microsoft.com/office/drawing/2014/main" id="{BD1606D3-A15C-4FBE-AACA-F4CA088D1E73}"/>
                </a:ext>
              </a:extLst>
            </p:cNvPr>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8527;p16">
              <a:extLst>
                <a:ext uri="{FF2B5EF4-FFF2-40B4-BE49-F238E27FC236}">
                  <a16:creationId xmlns:a16="http://schemas.microsoft.com/office/drawing/2014/main" id="{81573199-121F-4E63-B32A-A41625DAE7EA}"/>
                </a:ext>
              </a:extLst>
            </p:cNvPr>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8528;p16">
              <a:extLst>
                <a:ext uri="{FF2B5EF4-FFF2-40B4-BE49-F238E27FC236}">
                  <a16:creationId xmlns:a16="http://schemas.microsoft.com/office/drawing/2014/main" id="{1BED03AB-DC50-4022-AECA-4E223BB0F888}"/>
                </a:ext>
              </a:extLst>
            </p:cNvPr>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529;p16">
              <a:extLst>
                <a:ext uri="{FF2B5EF4-FFF2-40B4-BE49-F238E27FC236}">
                  <a16:creationId xmlns:a16="http://schemas.microsoft.com/office/drawing/2014/main" id="{8F3ED28C-B7CF-4866-8DE1-26DDD5AC8E86}"/>
                </a:ext>
              </a:extLst>
            </p:cNvPr>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8530;p16">
              <a:extLst>
                <a:ext uri="{FF2B5EF4-FFF2-40B4-BE49-F238E27FC236}">
                  <a16:creationId xmlns:a16="http://schemas.microsoft.com/office/drawing/2014/main" id="{8EBD196F-C086-4AD8-80B6-547B664F209D}"/>
                </a:ext>
              </a:extLst>
            </p:cNvPr>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8531;p16">
              <a:extLst>
                <a:ext uri="{FF2B5EF4-FFF2-40B4-BE49-F238E27FC236}">
                  <a16:creationId xmlns:a16="http://schemas.microsoft.com/office/drawing/2014/main" id="{59B1F737-F928-4AAA-B231-6C19AE77C191}"/>
                </a:ext>
              </a:extLst>
            </p:cNvPr>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 name="Google Shape;8532;p16">
            <a:extLst>
              <a:ext uri="{FF2B5EF4-FFF2-40B4-BE49-F238E27FC236}">
                <a16:creationId xmlns:a16="http://schemas.microsoft.com/office/drawing/2014/main" id="{4BE71145-2A05-463F-8AC2-31A3035AA04E}"/>
              </a:ext>
            </a:extLst>
          </p:cNvPr>
          <p:cNvGrpSpPr/>
          <p:nvPr/>
        </p:nvGrpSpPr>
        <p:grpSpPr>
          <a:xfrm>
            <a:off x="7375121" y="1388642"/>
            <a:ext cx="350166" cy="350198"/>
            <a:chOff x="1308631" y="1507830"/>
            <a:chExt cx="350166" cy="350198"/>
          </a:xfrm>
          <a:solidFill>
            <a:schemeClr val="bg1"/>
          </a:solidFill>
        </p:grpSpPr>
        <p:sp>
          <p:nvSpPr>
            <p:cNvPr id="91" name="Google Shape;8533;p16">
              <a:extLst>
                <a:ext uri="{FF2B5EF4-FFF2-40B4-BE49-F238E27FC236}">
                  <a16:creationId xmlns:a16="http://schemas.microsoft.com/office/drawing/2014/main" id="{CBF6ED72-55E5-4F64-8DDB-A3BBA7F5AF0B}"/>
                </a:ext>
              </a:extLst>
            </p:cNvPr>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8534;p16">
              <a:extLst>
                <a:ext uri="{FF2B5EF4-FFF2-40B4-BE49-F238E27FC236}">
                  <a16:creationId xmlns:a16="http://schemas.microsoft.com/office/drawing/2014/main" id="{F4ED6713-A14E-4CC5-8D9B-7150D857D2B0}"/>
                </a:ext>
              </a:extLst>
            </p:cNvPr>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8535;p16">
              <a:extLst>
                <a:ext uri="{FF2B5EF4-FFF2-40B4-BE49-F238E27FC236}">
                  <a16:creationId xmlns:a16="http://schemas.microsoft.com/office/drawing/2014/main" id="{723AC917-3A9E-48A5-BD40-F43ED8225694}"/>
                </a:ext>
              </a:extLst>
            </p:cNvPr>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8536;p16">
              <a:extLst>
                <a:ext uri="{FF2B5EF4-FFF2-40B4-BE49-F238E27FC236}">
                  <a16:creationId xmlns:a16="http://schemas.microsoft.com/office/drawing/2014/main" id="{DE646C3B-708D-4B11-8C21-A9A97BE4985A}"/>
                </a:ext>
              </a:extLst>
            </p:cNvPr>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 name="Google Shape;8672;p16">
            <a:extLst>
              <a:ext uri="{FF2B5EF4-FFF2-40B4-BE49-F238E27FC236}">
                <a16:creationId xmlns:a16="http://schemas.microsoft.com/office/drawing/2014/main" id="{92404D03-976C-4622-B2AF-CC889851AD5B}"/>
              </a:ext>
            </a:extLst>
          </p:cNvPr>
          <p:cNvSpPr/>
          <p:nvPr/>
        </p:nvSpPr>
        <p:spPr>
          <a:xfrm>
            <a:off x="3401383" y="1364105"/>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6" name="Google Shape;8865;p16">
            <a:extLst>
              <a:ext uri="{FF2B5EF4-FFF2-40B4-BE49-F238E27FC236}">
                <a16:creationId xmlns:a16="http://schemas.microsoft.com/office/drawing/2014/main" id="{A701B1FC-C3F2-4229-8C23-76B7FC8D0EC4}"/>
              </a:ext>
            </a:extLst>
          </p:cNvPr>
          <p:cNvGrpSpPr/>
          <p:nvPr/>
        </p:nvGrpSpPr>
        <p:grpSpPr>
          <a:xfrm>
            <a:off x="1427608" y="3233241"/>
            <a:ext cx="332375" cy="350071"/>
            <a:chOff x="870939" y="1975821"/>
            <a:chExt cx="332375" cy="350071"/>
          </a:xfrm>
          <a:solidFill>
            <a:schemeClr val="bg1"/>
          </a:solidFill>
        </p:grpSpPr>
        <p:sp>
          <p:nvSpPr>
            <p:cNvPr id="97" name="Google Shape;8866;p16">
              <a:extLst>
                <a:ext uri="{FF2B5EF4-FFF2-40B4-BE49-F238E27FC236}">
                  <a16:creationId xmlns:a16="http://schemas.microsoft.com/office/drawing/2014/main" id="{8F937EF8-EBC3-4D7F-B154-AB6B4A68848B}"/>
                </a:ext>
              </a:extLst>
            </p:cNvPr>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 name="Google Shape;8867;p16">
              <a:extLst>
                <a:ext uri="{FF2B5EF4-FFF2-40B4-BE49-F238E27FC236}">
                  <a16:creationId xmlns:a16="http://schemas.microsoft.com/office/drawing/2014/main" id="{52516454-C0C5-432A-9473-72E2ACBBA9DC}"/>
                </a:ext>
              </a:extLst>
            </p:cNvPr>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8868;p16">
              <a:extLst>
                <a:ext uri="{FF2B5EF4-FFF2-40B4-BE49-F238E27FC236}">
                  <a16:creationId xmlns:a16="http://schemas.microsoft.com/office/drawing/2014/main" id="{3CEBB1E3-E32D-456E-AFDB-4D24BA0D1409}"/>
                </a:ext>
              </a:extLst>
            </p:cNvPr>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8869;p16">
              <a:extLst>
                <a:ext uri="{FF2B5EF4-FFF2-40B4-BE49-F238E27FC236}">
                  <a16:creationId xmlns:a16="http://schemas.microsoft.com/office/drawing/2014/main" id="{C04A16ED-1B23-48EA-831D-3829E5518179}"/>
                </a:ext>
              </a:extLst>
            </p:cNvPr>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 name="Google Shape;8990;p16">
            <a:extLst>
              <a:ext uri="{FF2B5EF4-FFF2-40B4-BE49-F238E27FC236}">
                <a16:creationId xmlns:a16="http://schemas.microsoft.com/office/drawing/2014/main" id="{D602060F-0453-42FC-A637-729F73935B42}"/>
              </a:ext>
            </a:extLst>
          </p:cNvPr>
          <p:cNvGrpSpPr/>
          <p:nvPr/>
        </p:nvGrpSpPr>
        <p:grpSpPr>
          <a:xfrm>
            <a:off x="7348927" y="3183782"/>
            <a:ext cx="334666" cy="365348"/>
            <a:chOff x="1314678" y="3358217"/>
            <a:chExt cx="334666" cy="365348"/>
          </a:xfrm>
          <a:solidFill>
            <a:schemeClr val="bg1"/>
          </a:solidFill>
        </p:grpSpPr>
        <p:sp>
          <p:nvSpPr>
            <p:cNvPr id="102" name="Google Shape;8991;p16">
              <a:extLst>
                <a:ext uri="{FF2B5EF4-FFF2-40B4-BE49-F238E27FC236}">
                  <a16:creationId xmlns:a16="http://schemas.microsoft.com/office/drawing/2014/main" id="{54E059B5-015E-4FBD-9033-F57B8F6AEBB2}"/>
                </a:ext>
              </a:extLst>
            </p:cNvPr>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8992;p16">
              <a:extLst>
                <a:ext uri="{FF2B5EF4-FFF2-40B4-BE49-F238E27FC236}">
                  <a16:creationId xmlns:a16="http://schemas.microsoft.com/office/drawing/2014/main" id="{284E201D-DF99-43DD-8143-4046A8911EB9}"/>
                </a:ext>
              </a:extLst>
            </p:cNvPr>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 name="Google Shape;8993;p16">
              <a:extLst>
                <a:ext uri="{FF2B5EF4-FFF2-40B4-BE49-F238E27FC236}">
                  <a16:creationId xmlns:a16="http://schemas.microsoft.com/office/drawing/2014/main" id="{B7167FA5-5A07-4069-83D8-91F6EB03BA47}"/>
                </a:ext>
              </a:extLst>
            </p:cNvPr>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8994;p16">
              <a:extLst>
                <a:ext uri="{FF2B5EF4-FFF2-40B4-BE49-F238E27FC236}">
                  <a16:creationId xmlns:a16="http://schemas.microsoft.com/office/drawing/2014/main" id="{B3D48DFB-33A0-4698-8CE4-51B8A1BD0728}"/>
                </a:ext>
              </a:extLst>
            </p:cNvPr>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8995;p16">
              <a:extLst>
                <a:ext uri="{FF2B5EF4-FFF2-40B4-BE49-F238E27FC236}">
                  <a16:creationId xmlns:a16="http://schemas.microsoft.com/office/drawing/2014/main" id="{EE93FAD2-43C0-4095-B742-737378399DFD}"/>
                </a:ext>
              </a:extLst>
            </p:cNvPr>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 name="Google Shape;9177;p16">
            <a:extLst>
              <a:ext uri="{FF2B5EF4-FFF2-40B4-BE49-F238E27FC236}">
                <a16:creationId xmlns:a16="http://schemas.microsoft.com/office/drawing/2014/main" id="{AC0882F9-6767-4F74-89BF-A3E4215467BA}"/>
              </a:ext>
            </a:extLst>
          </p:cNvPr>
          <p:cNvGrpSpPr/>
          <p:nvPr/>
        </p:nvGrpSpPr>
        <p:grpSpPr>
          <a:xfrm>
            <a:off x="1558731" y="1374214"/>
            <a:ext cx="264550" cy="353222"/>
            <a:chOff x="903530" y="3806125"/>
            <a:chExt cx="264550" cy="353222"/>
          </a:xfrm>
          <a:solidFill>
            <a:schemeClr val="bg1"/>
          </a:solidFill>
        </p:grpSpPr>
        <p:sp>
          <p:nvSpPr>
            <p:cNvPr id="108" name="Google Shape;9178;p16">
              <a:extLst>
                <a:ext uri="{FF2B5EF4-FFF2-40B4-BE49-F238E27FC236}">
                  <a16:creationId xmlns:a16="http://schemas.microsoft.com/office/drawing/2014/main" id="{5A8C56D2-EE56-4F17-87EB-F80F5AA2161B}"/>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 name="Google Shape;9179;p16">
              <a:extLst>
                <a:ext uri="{FF2B5EF4-FFF2-40B4-BE49-F238E27FC236}">
                  <a16:creationId xmlns:a16="http://schemas.microsoft.com/office/drawing/2014/main" id="{6120A6E9-363A-4B52-B192-232003C7BA34}"/>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 name="Google Shape;9180;p16">
              <a:extLst>
                <a:ext uri="{FF2B5EF4-FFF2-40B4-BE49-F238E27FC236}">
                  <a16:creationId xmlns:a16="http://schemas.microsoft.com/office/drawing/2014/main" id="{7DC8C674-5DEF-4B50-AAA5-F178BF275123}"/>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9181;p16">
              <a:extLst>
                <a:ext uri="{FF2B5EF4-FFF2-40B4-BE49-F238E27FC236}">
                  <a16:creationId xmlns:a16="http://schemas.microsoft.com/office/drawing/2014/main" id="{8BF47413-6D66-41E8-A7D5-7F5266CEE51D}"/>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 name="Google Shape;9182;p16">
            <a:extLst>
              <a:ext uri="{FF2B5EF4-FFF2-40B4-BE49-F238E27FC236}">
                <a16:creationId xmlns:a16="http://schemas.microsoft.com/office/drawing/2014/main" id="{63030987-9BF6-4B77-9183-588C3CA57582}"/>
              </a:ext>
            </a:extLst>
          </p:cNvPr>
          <p:cNvGrpSpPr/>
          <p:nvPr/>
        </p:nvGrpSpPr>
        <p:grpSpPr>
          <a:xfrm>
            <a:off x="5372072" y="1363180"/>
            <a:ext cx="369517" cy="375660"/>
            <a:chOff x="850092" y="3352934"/>
            <a:chExt cx="369517" cy="375660"/>
          </a:xfrm>
          <a:solidFill>
            <a:schemeClr val="bg1"/>
          </a:solidFill>
        </p:grpSpPr>
        <p:sp>
          <p:nvSpPr>
            <p:cNvPr id="113" name="Google Shape;9183;p16">
              <a:extLst>
                <a:ext uri="{FF2B5EF4-FFF2-40B4-BE49-F238E27FC236}">
                  <a16:creationId xmlns:a16="http://schemas.microsoft.com/office/drawing/2014/main" id="{D4B1DFF2-A7F1-4364-AED2-BB09F90E4305}"/>
                </a:ext>
              </a:extLst>
            </p:cNvPr>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9184;p16">
              <a:extLst>
                <a:ext uri="{FF2B5EF4-FFF2-40B4-BE49-F238E27FC236}">
                  <a16:creationId xmlns:a16="http://schemas.microsoft.com/office/drawing/2014/main" id="{44B327D8-7BBB-43C5-9705-11F78CF66128}"/>
                </a:ext>
              </a:extLst>
            </p:cNvPr>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9185;p16">
              <a:extLst>
                <a:ext uri="{FF2B5EF4-FFF2-40B4-BE49-F238E27FC236}">
                  <a16:creationId xmlns:a16="http://schemas.microsoft.com/office/drawing/2014/main" id="{4588C1B6-46FF-4761-A140-E24D6219C753}"/>
                </a:ext>
              </a:extLst>
            </p:cNvPr>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 name="Google Shape;9186;p16">
              <a:extLst>
                <a:ext uri="{FF2B5EF4-FFF2-40B4-BE49-F238E27FC236}">
                  <a16:creationId xmlns:a16="http://schemas.microsoft.com/office/drawing/2014/main" id="{81E65B15-0170-466A-9256-F7EA9BE52292}"/>
                </a:ext>
              </a:extLst>
            </p:cNvPr>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 name="Google Shape;9187;p16">
              <a:extLst>
                <a:ext uri="{FF2B5EF4-FFF2-40B4-BE49-F238E27FC236}">
                  <a16:creationId xmlns:a16="http://schemas.microsoft.com/office/drawing/2014/main" id="{EB13F059-D661-46C9-9FC0-80B0E945AC4D}"/>
                </a:ext>
              </a:extLst>
            </p:cNvPr>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 name="Google Shape;9210;p16">
            <a:extLst>
              <a:ext uri="{FF2B5EF4-FFF2-40B4-BE49-F238E27FC236}">
                <a16:creationId xmlns:a16="http://schemas.microsoft.com/office/drawing/2014/main" id="{48CABEC0-78C5-4BD4-9299-6C25782E9566}"/>
              </a:ext>
            </a:extLst>
          </p:cNvPr>
          <p:cNvGrpSpPr/>
          <p:nvPr/>
        </p:nvGrpSpPr>
        <p:grpSpPr>
          <a:xfrm>
            <a:off x="3433330" y="3228875"/>
            <a:ext cx="367990" cy="351312"/>
            <a:chOff x="1299146" y="3806507"/>
            <a:chExt cx="367990" cy="351312"/>
          </a:xfrm>
          <a:solidFill>
            <a:schemeClr val="bg1"/>
          </a:solidFill>
        </p:grpSpPr>
        <p:sp>
          <p:nvSpPr>
            <p:cNvPr id="119" name="Google Shape;9211;p16">
              <a:extLst>
                <a:ext uri="{FF2B5EF4-FFF2-40B4-BE49-F238E27FC236}">
                  <a16:creationId xmlns:a16="http://schemas.microsoft.com/office/drawing/2014/main" id="{69D7846A-637D-4298-B6DF-9C61809D3D58}"/>
                </a:ext>
              </a:extLst>
            </p:cNvPr>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 name="Google Shape;9212;p16">
              <a:extLst>
                <a:ext uri="{FF2B5EF4-FFF2-40B4-BE49-F238E27FC236}">
                  <a16:creationId xmlns:a16="http://schemas.microsoft.com/office/drawing/2014/main" id="{C173712E-4363-4475-9A06-49DA5CD61D49}"/>
                </a:ext>
              </a:extLst>
            </p:cNvPr>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181455159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ppt_x"/>
                                          </p:val>
                                        </p:tav>
                                        <p:tav tm="100000">
                                          <p:val>
                                            <p:strVal val="#ppt_x"/>
                                          </p:val>
                                        </p:tav>
                                      </p:tavLst>
                                    </p:anim>
                                    <p:anim calcmode="lin" valueType="num">
                                      <p:cBhvr additive="base">
                                        <p:cTn id="8" dur="500" fill="hold"/>
                                        <p:tgtEl>
                                          <p:spTgt spid="4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ppt_x"/>
                                          </p:val>
                                        </p:tav>
                                        <p:tav tm="100000">
                                          <p:val>
                                            <p:strVal val="#ppt_x"/>
                                          </p:val>
                                        </p:tav>
                                      </p:tavLst>
                                    </p:anim>
                                    <p:anim calcmode="lin" valueType="num">
                                      <p:cBhvr additive="base">
                                        <p:cTn id="12" dur="500" fill="hold"/>
                                        <p:tgtEl>
                                          <p:spTgt spid="4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anim calcmode="lin" valueType="num">
                                      <p:cBhvr additive="base">
                                        <p:cTn id="15" dur="500" fill="hold"/>
                                        <p:tgtEl>
                                          <p:spTgt spid="47"/>
                                        </p:tgtEl>
                                        <p:attrNameLst>
                                          <p:attrName>ppt_x</p:attrName>
                                        </p:attrNameLst>
                                      </p:cBhvr>
                                      <p:tavLst>
                                        <p:tav tm="0">
                                          <p:val>
                                            <p:strVal val="#ppt_x"/>
                                          </p:val>
                                        </p:tav>
                                        <p:tav tm="100000">
                                          <p:val>
                                            <p:strVal val="#ppt_x"/>
                                          </p:val>
                                        </p:tav>
                                      </p:tavLst>
                                    </p:anim>
                                    <p:anim calcmode="lin" valueType="num">
                                      <p:cBhvr additive="base">
                                        <p:cTn id="16" dur="500" fill="hold"/>
                                        <p:tgtEl>
                                          <p:spTgt spid="47"/>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07"/>
                                        </p:tgtEl>
                                        <p:attrNameLst>
                                          <p:attrName>style.visibility</p:attrName>
                                        </p:attrNameLst>
                                      </p:cBhvr>
                                      <p:to>
                                        <p:strVal val="visible"/>
                                      </p:to>
                                    </p:set>
                                    <p:anim calcmode="lin" valueType="num">
                                      <p:cBhvr additive="base">
                                        <p:cTn id="19" dur="500" fill="hold"/>
                                        <p:tgtEl>
                                          <p:spTgt spid="107"/>
                                        </p:tgtEl>
                                        <p:attrNameLst>
                                          <p:attrName>ppt_x</p:attrName>
                                        </p:attrNameLst>
                                      </p:cBhvr>
                                      <p:tavLst>
                                        <p:tav tm="0">
                                          <p:val>
                                            <p:strVal val="#ppt_x"/>
                                          </p:val>
                                        </p:tav>
                                        <p:tav tm="100000">
                                          <p:val>
                                            <p:strVal val="#ppt_x"/>
                                          </p:val>
                                        </p:tav>
                                      </p:tavLst>
                                    </p:anim>
                                    <p:anim calcmode="lin" valueType="num">
                                      <p:cBhvr additive="base">
                                        <p:cTn id="20" dur="500" fill="hold"/>
                                        <p:tgtEl>
                                          <p:spTgt spid="107"/>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grpId="0" nodeType="afterEffect">
                                  <p:stCondLst>
                                    <p:cond delay="0"/>
                                  </p:stCondLst>
                                  <p:childTnLst>
                                    <p:set>
                                      <p:cBhvr>
                                        <p:cTn id="23" dur="1" fill="hold">
                                          <p:stCondLst>
                                            <p:cond delay="0"/>
                                          </p:stCondLst>
                                        </p:cTn>
                                        <p:tgtEl>
                                          <p:spTgt spid="51"/>
                                        </p:tgtEl>
                                        <p:attrNameLst>
                                          <p:attrName>style.visibility</p:attrName>
                                        </p:attrNameLst>
                                      </p:cBhvr>
                                      <p:to>
                                        <p:strVal val="visible"/>
                                      </p:to>
                                    </p:set>
                                    <p:anim calcmode="lin" valueType="num">
                                      <p:cBhvr additive="base">
                                        <p:cTn id="24" dur="500" fill="hold"/>
                                        <p:tgtEl>
                                          <p:spTgt spid="51"/>
                                        </p:tgtEl>
                                        <p:attrNameLst>
                                          <p:attrName>ppt_x</p:attrName>
                                        </p:attrNameLst>
                                      </p:cBhvr>
                                      <p:tavLst>
                                        <p:tav tm="0">
                                          <p:val>
                                            <p:strVal val="#ppt_x"/>
                                          </p:val>
                                        </p:tav>
                                        <p:tav tm="100000">
                                          <p:val>
                                            <p:strVal val="#ppt_x"/>
                                          </p:val>
                                        </p:tav>
                                      </p:tavLst>
                                    </p:anim>
                                    <p:anim calcmode="lin" valueType="num">
                                      <p:cBhvr additive="base">
                                        <p:cTn id="25" dur="500" fill="hold"/>
                                        <p:tgtEl>
                                          <p:spTgt spid="51"/>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95"/>
                                        </p:tgtEl>
                                        <p:attrNameLst>
                                          <p:attrName>style.visibility</p:attrName>
                                        </p:attrNameLst>
                                      </p:cBhvr>
                                      <p:to>
                                        <p:strVal val="visible"/>
                                      </p:to>
                                    </p:set>
                                    <p:anim calcmode="lin" valueType="num">
                                      <p:cBhvr additive="base">
                                        <p:cTn id="28" dur="500" fill="hold"/>
                                        <p:tgtEl>
                                          <p:spTgt spid="95"/>
                                        </p:tgtEl>
                                        <p:attrNameLst>
                                          <p:attrName>ppt_x</p:attrName>
                                        </p:attrNameLst>
                                      </p:cBhvr>
                                      <p:tavLst>
                                        <p:tav tm="0">
                                          <p:val>
                                            <p:strVal val="#ppt_x"/>
                                          </p:val>
                                        </p:tav>
                                        <p:tav tm="100000">
                                          <p:val>
                                            <p:strVal val="#ppt_x"/>
                                          </p:val>
                                        </p:tav>
                                      </p:tavLst>
                                    </p:anim>
                                    <p:anim calcmode="lin" valueType="num">
                                      <p:cBhvr additive="base">
                                        <p:cTn id="29" dur="500" fill="hold"/>
                                        <p:tgtEl>
                                          <p:spTgt spid="95"/>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52"/>
                                        </p:tgtEl>
                                        <p:attrNameLst>
                                          <p:attrName>style.visibility</p:attrName>
                                        </p:attrNameLst>
                                      </p:cBhvr>
                                      <p:to>
                                        <p:strVal val="visible"/>
                                      </p:to>
                                    </p:set>
                                    <p:anim calcmode="lin" valueType="num">
                                      <p:cBhvr additive="base">
                                        <p:cTn id="32" dur="500" fill="hold"/>
                                        <p:tgtEl>
                                          <p:spTgt spid="52"/>
                                        </p:tgtEl>
                                        <p:attrNameLst>
                                          <p:attrName>ppt_x</p:attrName>
                                        </p:attrNameLst>
                                      </p:cBhvr>
                                      <p:tavLst>
                                        <p:tav tm="0">
                                          <p:val>
                                            <p:strVal val="#ppt_x"/>
                                          </p:val>
                                        </p:tav>
                                        <p:tav tm="100000">
                                          <p:val>
                                            <p:strVal val="#ppt_x"/>
                                          </p:val>
                                        </p:tav>
                                      </p:tavLst>
                                    </p:anim>
                                    <p:anim calcmode="lin" valueType="num">
                                      <p:cBhvr additive="base">
                                        <p:cTn id="33" dur="500" fill="hold"/>
                                        <p:tgtEl>
                                          <p:spTgt spid="52"/>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53"/>
                                        </p:tgtEl>
                                        <p:attrNameLst>
                                          <p:attrName>style.visibility</p:attrName>
                                        </p:attrNameLst>
                                      </p:cBhvr>
                                      <p:to>
                                        <p:strVal val="visible"/>
                                      </p:to>
                                    </p:set>
                                    <p:anim calcmode="lin" valueType="num">
                                      <p:cBhvr additive="base">
                                        <p:cTn id="36" dur="500" fill="hold"/>
                                        <p:tgtEl>
                                          <p:spTgt spid="53"/>
                                        </p:tgtEl>
                                        <p:attrNameLst>
                                          <p:attrName>ppt_x</p:attrName>
                                        </p:attrNameLst>
                                      </p:cBhvr>
                                      <p:tavLst>
                                        <p:tav tm="0">
                                          <p:val>
                                            <p:strVal val="#ppt_x"/>
                                          </p:val>
                                        </p:tav>
                                        <p:tav tm="100000">
                                          <p:val>
                                            <p:strVal val="#ppt_x"/>
                                          </p:val>
                                        </p:tav>
                                      </p:tavLst>
                                    </p:anim>
                                    <p:anim calcmode="lin" valueType="num">
                                      <p:cBhvr additive="base">
                                        <p:cTn id="37" dur="500" fill="hold"/>
                                        <p:tgtEl>
                                          <p:spTgt spid="53"/>
                                        </p:tgtEl>
                                        <p:attrNameLst>
                                          <p:attrName>ppt_y</p:attrName>
                                        </p:attrNameLst>
                                      </p:cBhvr>
                                      <p:tavLst>
                                        <p:tav tm="0">
                                          <p:val>
                                            <p:strVal val="1+#ppt_h/2"/>
                                          </p:val>
                                        </p:tav>
                                        <p:tav tm="100000">
                                          <p:val>
                                            <p:strVal val="#ppt_y"/>
                                          </p:val>
                                        </p:tav>
                                      </p:tavLst>
                                    </p:anim>
                                  </p:childTnLst>
                                </p:cTn>
                              </p:par>
                            </p:childTnLst>
                          </p:cTn>
                        </p:par>
                        <p:par>
                          <p:cTn id="38" fill="hold">
                            <p:stCondLst>
                              <p:cond delay="1000"/>
                            </p:stCondLst>
                            <p:childTnLst>
                              <p:par>
                                <p:cTn id="39" presetID="2" presetClass="entr" presetSubtype="4" fill="hold" grpId="0" nodeType="afterEffect">
                                  <p:stCondLst>
                                    <p:cond delay="0"/>
                                  </p:stCondLst>
                                  <p:childTnLst>
                                    <p:set>
                                      <p:cBhvr>
                                        <p:cTn id="40" dur="1" fill="hold">
                                          <p:stCondLst>
                                            <p:cond delay="0"/>
                                          </p:stCondLst>
                                        </p:cTn>
                                        <p:tgtEl>
                                          <p:spTgt spid="57"/>
                                        </p:tgtEl>
                                        <p:attrNameLst>
                                          <p:attrName>style.visibility</p:attrName>
                                        </p:attrNameLst>
                                      </p:cBhvr>
                                      <p:to>
                                        <p:strVal val="visible"/>
                                      </p:to>
                                    </p:set>
                                    <p:anim calcmode="lin" valueType="num">
                                      <p:cBhvr additive="base">
                                        <p:cTn id="41" dur="500" fill="hold"/>
                                        <p:tgtEl>
                                          <p:spTgt spid="57"/>
                                        </p:tgtEl>
                                        <p:attrNameLst>
                                          <p:attrName>ppt_x</p:attrName>
                                        </p:attrNameLst>
                                      </p:cBhvr>
                                      <p:tavLst>
                                        <p:tav tm="0">
                                          <p:val>
                                            <p:strVal val="#ppt_x"/>
                                          </p:val>
                                        </p:tav>
                                        <p:tav tm="100000">
                                          <p:val>
                                            <p:strVal val="#ppt_x"/>
                                          </p:val>
                                        </p:tav>
                                      </p:tavLst>
                                    </p:anim>
                                    <p:anim calcmode="lin" valueType="num">
                                      <p:cBhvr additive="base">
                                        <p:cTn id="42" dur="500" fill="hold"/>
                                        <p:tgtEl>
                                          <p:spTgt spid="57"/>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58"/>
                                        </p:tgtEl>
                                        <p:attrNameLst>
                                          <p:attrName>style.visibility</p:attrName>
                                        </p:attrNameLst>
                                      </p:cBhvr>
                                      <p:to>
                                        <p:strVal val="visible"/>
                                      </p:to>
                                    </p:set>
                                    <p:anim calcmode="lin" valueType="num">
                                      <p:cBhvr additive="base">
                                        <p:cTn id="45" dur="500" fill="hold"/>
                                        <p:tgtEl>
                                          <p:spTgt spid="58"/>
                                        </p:tgtEl>
                                        <p:attrNameLst>
                                          <p:attrName>ppt_x</p:attrName>
                                        </p:attrNameLst>
                                      </p:cBhvr>
                                      <p:tavLst>
                                        <p:tav tm="0">
                                          <p:val>
                                            <p:strVal val="#ppt_x"/>
                                          </p:val>
                                        </p:tav>
                                        <p:tav tm="100000">
                                          <p:val>
                                            <p:strVal val="#ppt_x"/>
                                          </p:val>
                                        </p:tav>
                                      </p:tavLst>
                                    </p:anim>
                                    <p:anim calcmode="lin" valueType="num">
                                      <p:cBhvr additive="base">
                                        <p:cTn id="46" dur="500" fill="hold"/>
                                        <p:tgtEl>
                                          <p:spTgt spid="58"/>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112"/>
                                        </p:tgtEl>
                                        <p:attrNameLst>
                                          <p:attrName>style.visibility</p:attrName>
                                        </p:attrNameLst>
                                      </p:cBhvr>
                                      <p:to>
                                        <p:strVal val="visible"/>
                                      </p:to>
                                    </p:set>
                                    <p:anim calcmode="lin" valueType="num">
                                      <p:cBhvr additive="base">
                                        <p:cTn id="49" dur="500" fill="hold"/>
                                        <p:tgtEl>
                                          <p:spTgt spid="112"/>
                                        </p:tgtEl>
                                        <p:attrNameLst>
                                          <p:attrName>ppt_x</p:attrName>
                                        </p:attrNameLst>
                                      </p:cBhvr>
                                      <p:tavLst>
                                        <p:tav tm="0">
                                          <p:val>
                                            <p:strVal val="#ppt_x"/>
                                          </p:val>
                                        </p:tav>
                                        <p:tav tm="100000">
                                          <p:val>
                                            <p:strVal val="#ppt_x"/>
                                          </p:val>
                                        </p:tav>
                                      </p:tavLst>
                                    </p:anim>
                                    <p:anim calcmode="lin" valueType="num">
                                      <p:cBhvr additive="base">
                                        <p:cTn id="50" dur="500" fill="hold"/>
                                        <p:tgtEl>
                                          <p:spTgt spid="112"/>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59"/>
                                        </p:tgtEl>
                                        <p:attrNameLst>
                                          <p:attrName>style.visibility</p:attrName>
                                        </p:attrNameLst>
                                      </p:cBhvr>
                                      <p:to>
                                        <p:strVal val="visible"/>
                                      </p:to>
                                    </p:set>
                                    <p:anim calcmode="lin" valueType="num">
                                      <p:cBhvr additive="base">
                                        <p:cTn id="53" dur="500" fill="hold"/>
                                        <p:tgtEl>
                                          <p:spTgt spid="59"/>
                                        </p:tgtEl>
                                        <p:attrNameLst>
                                          <p:attrName>ppt_x</p:attrName>
                                        </p:attrNameLst>
                                      </p:cBhvr>
                                      <p:tavLst>
                                        <p:tav tm="0">
                                          <p:val>
                                            <p:strVal val="#ppt_x"/>
                                          </p:val>
                                        </p:tav>
                                        <p:tav tm="100000">
                                          <p:val>
                                            <p:strVal val="#ppt_x"/>
                                          </p:val>
                                        </p:tav>
                                      </p:tavLst>
                                    </p:anim>
                                    <p:anim calcmode="lin" valueType="num">
                                      <p:cBhvr additive="base">
                                        <p:cTn id="54" dur="500" fill="hold"/>
                                        <p:tgtEl>
                                          <p:spTgt spid="59"/>
                                        </p:tgtEl>
                                        <p:attrNameLst>
                                          <p:attrName>ppt_y</p:attrName>
                                        </p:attrNameLst>
                                      </p:cBhvr>
                                      <p:tavLst>
                                        <p:tav tm="0">
                                          <p:val>
                                            <p:strVal val="1+#ppt_h/2"/>
                                          </p:val>
                                        </p:tav>
                                        <p:tav tm="100000">
                                          <p:val>
                                            <p:strVal val="#ppt_y"/>
                                          </p:val>
                                        </p:tav>
                                      </p:tavLst>
                                    </p:anim>
                                  </p:childTnLst>
                                </p:cTn>
                              </p:par>
                            </p:childTnLst>
                          </p:cTn>
                        </p:par>
                        <p:par>
                          <p:cTn id="55" fill="hold">
                            <p:stCondLst>
                              <p:cond delay="1500"/>
                            </p:stCondLst>
                            <p:childTnLst>
                              <p:par>
                                <p:cTn id="56" presetID="2" presetClass="entr" presetSubtype="4" fill="hold" grpId="0" nodeType="afterEffect">
                                  <p:stCondLst>
                                    <p:cond delay="0"/>
                                  </p:stCondLst>
                                  <p:childTnLst>
                                    <p:set>
                                      <p:cBhvr>
                                        <p:cTn id="57" dur="1" fill="hold">
                                          <p:stCondLst>
                                            <p:cond delay="0"/>
                                          </p:stCondLst>
                                        </p:cTn>
                                        <p:tgtEl>
                                          <p:spTgt spid="63"/>
                                        </p:tgtEl>
                                        <p:attrNameLst>
                                          <p:attrName>style.visibility</p:attrName>
                                        </p:attrNameLst>
                                      </p:cBhvr>
                                      <p:to>
                                        <p:strVal val="visible"/>
                                      </p:to>
                                    </p:set>
                                    <p:anim calcmode="lin" valueType="num">
                                      <p:cBhvr additive="base">
                                        <p:cTn id="58" dur="500" fill="hold"/>
                                        <p:tgtEl>
                                          <p:spTgt spid="63"/>
                                        </p:tgtEl>
                                        <p:attrNameLst>
                                          <p:attrName>ppt_x</p:attrName>
                                        </p:attrNameLst>
                                      </p:cBhvr>
                                      <p:tavLst>
                                        <p:tav tm="0">
                                          <p:val>
                                            <p:strVal val="#ppt_x"/>
                                          </p:val>
                                        </p:tav>
                                        <p:tav tm="100000">
                                          <p:val>
                                            <p:strVal val="#ppt_x"/>
                                          </p:val>
                                        </p:tav>
                                      </p:tavLst>
                                    </p:anim>
                                    <p:anim calcmode="lin" valueType="num">
                                      <p:cBhvr additive="base">
                                        <p:cTn id="59" dur="500" fill="hold"/>
                                        <p:tgtEl>
                                          <p:spTgt spid="63"/>
                                        </p:tgtEl>
                                        <p:attrNameLst>
                                          <p:attrName>ppt_y</p:attrName>
                                        </p:attrNameLst>
                                      </p:cBhvr>
                                      <p:tavLst>
                                        <p:tav tm="0">
                                          <p:val>
                                            <p:strVal val="1+#ppt_h/2"/>
                                          </p:val>
                                        </p:tav>
                                        <p:tav tm="100000">
                                          <p:val>
                                            <p:strVal val="#ppt_y"/>
                                          </p:val>
                                        </p:tav>
                                      </p:tavLst>
                                    </p:anim>
                                  </p:childTnLst>
                                </p:cTn>
                              </p:par>
                              <p:par>
                                <p:cTn id="60" presetID="2" presetClass="entr" presetSubtype="4" fill="hold" nodeType="withEffect">
                                  <p:stCondLst>
                                    <p:cond delay="0"/>
                                  </p:stCondLst>
                                  <p:childTnLst>
                                    <p:set>
                                      <p:cBhvr>
                                        <p:cTn id="61" dur="1" fill="hold">
                                          <p:stCondLst>
                                            <p:cond delay="0"/>
                                          </p:stCondLst>
                                        </p:cTn>
                                        <p:tgtEl>
                                          <p:spTgt spid="90"/>
                                        </p:tgtEl>
                                        <p:attrNameLst>
                                          <p:attrName>style.visibility</p:attrName>
                                        </p:attrNameLst>
                                      </p:cBhvr>
                                      <p:to>
                                        <p:strVal val="visible"/>
                                      </p:to>
                                    </p:set>
                                    <p:anim calcmode="lin" valueType="num">
                                      <p:cBhvr additive="base">
                                        <p:cTn id="62" dur="500" fill="hold"/>
                                        <p:tgtEl>
                                          <p:spTgt spid="90"/>
                                        </p:tgtEl>
                                        <p:attrNameLst>
                                          <p:attrName>ppt_x</p:attrName>
                                        </p:attrNameLst>
                                      </p:cBhvr>
                                      <p:tavLst>
                                        <p:tav tm="0">
                                          <p:val>
                                            <p:strVal val="#ppt_x"/>
                                          </p:val>
                                        </p:tav>
                                        <p:tav tm="100000">
                                          <p:val>
                                            <p:strVal val="#ppt_x"/>
                                          </p:val>
                                        </p:tav>
                                      </p:tavLst>
                                    </p:anim>
                                    <p:anim calcmode="lin" valueType="num">
                                      <p:cBhvr additive="base">
                                        <p:cTn id="63" dur="500" fill="hold"/>
                                        <p:tgtEl>
                                          <p:spTgt spid="90"/>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0"/>
                                  </p:stCondLst>
                                  <p:childTnLst>
                                    <p:set>
                                      <p:cBhvr>
                                        <p:cTn id="65" dur="1" fill="hold">
                                          <p:stCondLst>
                                            <p:cond delay="0"/>
                                          </p:stCondLst>
                                        </p:cTn>
                                        <p:tgtEl>
                                          <p:spTgt spid="64"/>
                                        </p:tgtEl>
                                        <p:attrNameLst>
                                          <p:attrName>style.visibility</p:attrName>
                                        </p:attrNameLst>
                                      </p:cBhvr>
                                      <p:to>
                                        <p:strVal val="visible"/>
                                      </p:to>
                                    </p:set>
                                    <p:anim calcmode="lin" valueType="num">
                                      <p:cBhvr additive="base">
                                        <p:cTn id="66" dur="500" fill="hold"/>
                                        <p:tgtEl>
                                          <p:spTgt spid="64"/>
                                        </p:tgtEl>
                                        <p:attrNameLst>
                                          <p:attrName>ppt_x</p:attrName>
                                        </p:attrNameLst>
                                      </p:cBhvr>
                                      <p:tavLst>
                                        <p:tav tm="0">
                                          <p:val>
                                            <p:strVal val="#ppt_x"/>
                                          </p:val>
                                        </p:tav>
                                        <p:tav tm="100000">
                                          <p:val>
                                            <p:strVal val="#ppt_x"/>
                                          </p:val>
                                        </p:tav>
                                      </p:tavLst>
                                    </p:anim>
                                    <p:anim calcmode="lin" valueType="num">
                                      <p:cBhvr additive="base">
                                        <p:cTn id="67" dur="500" fill="hold"/>
                                        <p:tgtEl>
                                          <p:spTgt spid="64"/>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65"/>
                                        </p:tgtEl>
                                        <p:attrNameLst>
                                          <p:attrName>style.visibility</p:attrName>
                                        </p:attrNameLst>
                                      </p:cBhvr>
                                      <p:to>
                                        <p:strVal val="visible"/>
                                      </p:to>
                                    </p:set>
                                    <p:anim calcmode="lin" valueType="num">
                                      <p:cBhvr additive="base">
                                        <p:cTn id="70" dur="500" fill="hold"/>
                                        <p:tgtEl>
                                          <p:spTgt spid="65"/>
                                        </p:tgtEl>
                                        <p:attrNameLst>
                                          <p:attrName>ppt_x</p:attrName>
                                        </p:attrNameLst>
                                      </p:cBhvr>
                                      <p:tavLst>
                                        <p:tav tm="0">
                                          <p:val>
                                            <p:strVal val="#ppt_x"/>
                                          </p:val>
                                        </p:tav>
                                        <p:tav tm="100000">
                                          <p:val>
                                            <p:strVal val="#ppt_x"/>
                                          </p:val>
                                        </p:tav>
                                      </p:tavLst>
                                    </p:anim>
                                    <p:anim calcmode="lin" valueType="num">
                                      <p:cBhvr additive="base">
                                        <p:cTn id="71" dur="500" fill="hold"/>
                                        <p:tgtEl>
                                          <p:spTgt spid="65"/>
                                        </p:tgtEl>
                                        <p:attrNameLst>
                                          <p:attrName>ppt_y</p:attrName>
                                        </p:attrNameLst>
                                      </p:cBhvr>
                                      <p:tavLst>
                                        <p:tav tm="0">
                                          <p:val>
                                            <p:strVal val="1+#ppt_h/2"/>
                                          </p:val>
                                        </p:tav>
                                        <p:tav tm="100000">
                                          <p:val>
                                            <p:strVal val="#ppt_y"/>
                                          </p:val>
                                        </p:tav>
                                      </p:tavLst>
                                    </p:anim>
                                  </p:childTnLst>
                                </p:cTn>
                              </p:par>
                            </p:childTnLst>
                          </p:cTn>
                        </p:par>
                        <p:par>
                          <p:cTn id="72" fill="hold">
                            <p:stCondLst>
                              <p:cond delay="2000"/>
                            </p:stCondLst>
                            <p:childTnLst>
                              <p:par>
                                <p:cTn id="73" presetID="2" presetClass="entr" presetSubtype="4" fill="hold" grpId="0" nodeType="afterEffect">
                                  <p:stCondLst>
                                    <p:cond delay="0"/>
                                  </p:stCondLst>
                                  <p:childTnLst>
                                    <p:set>
                                      <p:cBhvr>
                                        <p:cTn id="74" dur="1" fill="hold">
                                          <p:stCondLst>
                                            <p:cond delay="0"/>
                                          </p:stCondLst>
                                        </p:cTn>
                                        <p:tgtEl>
                                          <p:spTgt spid="3"/>
                                        </p:tgtEl>
                                        <p:attrNameLst>
                                          <p:attrName>style.visibility</p:attrName>
                                        </p:attrNameLst>
                                      </p:cBhvr>
                                      <p:to>
                                        <p:strVal val="visible"/>
                                      </p:to>
                                    </p:set>
                                    <p:anim calcmode="lin" valueType="num">
                                      <p:cBhvr additive="base">
                                        <p:cTn id="75" dur="500" fill="hold"/>
                                        <p:tgtEl>
                                          <p:spTgt spid="3"/>
                                        </p:tgtEl>
                                        <p:attrNameLst>
                                          <p:attrName>ppt_x</p:attrName>
                                        </p:attrNameLst>
                                      </p:cBhvr>
                                      <p:tavLst>
                                        <p:tav tm="0">
                                          <p:val>
                                            <p:strVal val="#ppt_x"/>
                                          </p:val>
                                        </p:tav>
                                        <p:tav tm="100000">
                                          <p:val>
                                            <p:strVal val="#ppt_x"/>
                                          </p:val>
                                        </p:tav>
                                      </p:tavLst>
                                    </p:anim>
                                    <p:anim calcmode="lin" valueType="num">
                                      <p:cBhvr additive="base">
                                        <p:cTn id="76" dur="500" fill="hold"/>
                                        <p:tgtEl>
                                          <p:spTgt spid="3"/>
                                        </p:tgtEl>
                                        <p:attrNameLst>
                                          <p:attrName>ppt_y</p:attrName>
                                        </p:attrNameLst>
                                      </p:cBhvr>
                                      <p:tavLst>
                                        <p:tav tm="0">
                                          <p:val>
                                            <p:strVal val="1+#ppt_h/2"/>
                                          </p:val>
                                        </p:tav>
                                        <p:tav tm="100000">
                                          <p:val>
                                            <p:strVal val="#ppt_y"/>
                                          </p:val>
                                        </p:tav>
                                      </p:tavLst>
                                    </p:anim>
                                  </p:childTnLst>
                                </p:cTn>
                              </p:par>
                              <p:par>
                                <p:cTn id="77" presetID="2" presetClass="entr" presetSubtype="4" fill="hold" nodeType="withEffect">
                                  <p:stCondLst>
                                    <p:cond delay="0"/>
                                  </p:stCondLst>
                                  <p:childTnLst>
                                    <p:set>
                                      <p:cBhvr>
                                        <p:cTn id="78" dur="1" fill="hold">
                                          <p:stCondLst>
                                            <p:cond delay="0"/>
                                          </p:stCondLst>
                                        </p:cTn>
                                        <p:tgtEl>
                                          <p:spTgt spid="96"/>
                                        </p:tgtEl>
                                        <p:attrNameLst>
                                          <p:attrName>style.visibility</p:attrName>
                                        </p:attrNameLst>
                                      </p:cBhvr>
                                      <p:to>
                                        <p:strVal val="visible"/>
                                      </p:to>
                                    </p:set>
                                    <p:anim calcmode="lin" valueType="num">
                                      <p:cBhvr additive="base">
                                        <p:cTn id="79" dur="500" fill="hold"/>
                                        <p:tgtEl>
                                          <p:spTgt spid="96"/>
                                        </p:tgtEl>
                                        <p:attrNameLst>
                                          <p:attrName>ppt_x</p:attrName>
                                        </p:attrNameLst>
                                      </p:cBhvr>
                                      <p:tavLst>
                                        <p:tav tm="0">
                                          <p:val>
                                            <p:strVal val="#ppt_x"/>
                                          </p:val>
                                        </p:tav>
                                        <p:tav tm="100000">
                                          <p:val>
                                            <p:strVal val="#ppt_x"/>
                                          </p:val>
                                        </p:tav>
                                      </p:tavLst>
                                    </p:anim>
                                    <p:anim calcmode="lin" valueType="num">
                                      <p:cBhvr additive="base">
                                        <p:cTn id="80" dur="500" fill="hold"/>
                                        <p:tgtEl>
                                          <p:spTgt spid="96"/>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4"/>
                                        </p:tgtEl>
                                        <p:attrNameLst>
                                          <p:attrName>style.visibility</p:attrName>
                                        </p:attrNameLst>
                                      </p:cBhvr>
                                      <p:to>
                                        <p:strVal val="visible"/>
                                      </p:to>
                                    </p:set>
                                    <p:anim calcmode="lin" valueType="num">
                                      <p:cBhvr additive="base">
                                        <p:cTn id="83" dur="500" fill="hold"/>
                                        <p:tgtEl>
                                          <p:spTgt spid="4"/>
                                        </p:tgtEl>
                                        <p:attrNameLst>
                                          <p:attrName>ppt_x</p:attrName>
                                        </p:attrNameLst>
                                      </p:cBhvr>
                                      <p:tavLst>
                                        <p:tav tm="0">
                                          <p:val>
                                            <p:strVal val="#ppt_x"/>
                                          </p:val>
                                        </p:tav>
                                        <p:tav tm="100000">
                                          <p:val>
                                            <p:strVal val="#ppt_x"/>
                                          </p:val>
                                        </p:tav>
                                      </p:tavLst>
                                    </p:anim>
                                    <p:anim calcmode="lin" valueType="num">
                                      <p:cBhvr additive="base">
                                        <p:cTn id="84" dur="500" fill="hold"/>
                                        <p:tgtEl>
                                          <p:spTgt spid="4"/>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5"/>
                                        </p:tgtEl>
                                        <p:attrNameLst>
                                          <p:attrName>style.visibility</p:attrName>
                                        </p:attrNameLst>
                                      </p:cBhvr>
                                      <p:to>
                                        <p:strVal val="visible"/>
                                      </p:to>
                                    </p:set>
                                    <p:anim calcmode="lin" valueType="num">
                                      <p:cBhvr additive="base">
                                        <p:cTn id="87" dur="500" fill="hold"/>
                                        <p:tgtEl>
                                          <p:spTgt spid="5"/>
                                        </p:tgtEl>
                                        <p:attrNameLst>
                                          <p:attrName>ppt_x</p:attrName>
                                        </p:attrNameLst>
                                      </p:cBhvr>
                                      <p:tavLst>
                                        <p:tav tm="0">
                                          <p:val>
                                            <p:strVal val="#ppt_x"/>
                                          </p:val>
                                        </p:tav>
                                        <p:tav tm="100000">
                                          <p:val>
                                            <p:strVal val="#ppt_x"/>
                                          </p:val>
                                        </p:tav>
                                      </p:tavLst>
                                    </p:anim>
                                    <p:anim calcmode="lin" valueType="num">
                                      <p:cBhvr additive="base">
                                        <p:cTn id="88" dur="500" fill="hold"/>
                                        <p:tgtEl>
                                          <p:spTgt spid="5"/>
                                        </p:tgtEl>
                                        <p:attrNameLst>
                                          <p:attrName>ppt_y</p:attrName>
                                        </p:attrNameLst>
                                      </p:cBhvr>
                                      <p:tavLst>
                                        <p:tav tm="0">
                                          <p:val>
                                            <p:strVal val="1+#ppt_h/2"/>
                                          </p:val>
                                        </p:tav>
                                        <p:tav tm="100000">
                                          <p:val>
                                            <p:strVal val="#ppt_y"/>
                                          </p:val>
                                        </p:tav>
                                      </p:tavLst>
                                    </p:anim>
                                  </p:childTnLst>
                                </p:cTn>
                              </p:par>
                            </p:childTnLst>
                          </p:cTn>
                        </p:par>
                        <p:par>
                          <p:cTn id="89" fill="hold">
                            <p:stCondLst>
                              <p:cond delay="2500"/>
                            </p:stCondLst>
                            <p:childTnLst>
                              <p:par>
                                <p:cTn id="90" presetID="2" presetClass="entr" presetSubtype="4" fill="hold" grpId="0" nodeType="afterEffect">
                                  <p:stCondLst>
                                    <p:cond delay="0"/>
                                  </p:stCondLst>
                                  <p:childTnLst>
                                    <p:set>
                                      <p:cBhvr>
                                        <p:cTn id="91" dur="1" fill="hold">
                                          <p:stCondLst>
                                            <p:cond delay="0"/>
                                          </p:stCondLst>
                                        </p:cTn>
                                        <p:tgtEl>
                                          <p:spTgt spid="27"/>
                                        </p:tgtEl>
                                        <p:attrNameLst>
                                          <p:attrName>style.visibility</p:attrName>
                                        </p:attrNameLst>
                                      </p:cBhvr>
                                      <p:to>
                                        <p:strVal val="visible"/>
                                      </p:to>
                                    </p:set>
                                    <p:anim calcmode="lin" valueType="num">
                                      <p:cBhvr additive="base">
                                        <p:cTn id="92" dur="500" fill="hold"/>
                                        <p:tgtEl>
                                          <p:spTgt spid="27"/>
                                        </p:tgtEl>
                                        <p:attrNameLst>
                                          <p:attrName>ppt_x</p:attrName>
                                        </p:attrNameLst>
                                      </p:cBhvr>
                                      <p:tavLst>
                                        <p:tav tm="0">
                                          <p:val>
                                            <p:strVal val="#ppt_x"/>
                                          </p:val>
                                        </p:tav>
                                        <p:tav tm="100000">
                                          <p:val>
                                            <p:strVal val="#ppt_x"/>
                                          </p:val>
                                        </p:tav>
                                      </p:tavLst>
                                    </p:anim>
                                    <p:anim calcmode="lin" valueType="num">
                                      <p:cBhvr additive="base">
                                        <p:cTn id="93" dur="500" fill="hold"/>
                                        <p:tgtEl>
                                          <p:spTgt spid="27"/>
                                        </p:tgtEl>
                                        <p:attrNameLst>
                                          <p:attrName>ppt_y</p:attrName>
                                        </p:attrNameLst>
                                      </p:cBhvr>
                                      <p:tavLst>
                                        <p:tav tm="0">
                                          <p:val>
                                            <p:strVal val="1+#ppt_h/2"/>
                                          </p:val>
                                        </p:tav>
                                        <p:tav tm="100000">
                                          <p:val>
                                            <p:strVal val="#ppt_y"/>
                                          </p:val>
                                        </p:tav>
                                      </p:tavLst>
                                    </p:anim>
                                  </p:childTnLst>
                                </p:cTn>
                              </p:par>
                              <p:par>
                                <p:cTn id="94" presetID="2" presetClass="entr" presetSubtype="4" fill="hold" nodeType="withEffect">
                                  <p:stCondLst>
                                    <p:cond delay="0"/>
                                  </p:stCondLst>
                                  <p:childTnLst>
                                    <p:set>
                                      <p:cBhvr>
                                        <p:cTn id="95" dur="1" fill="hold">
                                          <p:stCondLst>
                                            <p:cond delay="0"/>
                                          </p:stCondLst>
                                        </p:cTn>
                                        <p:tgtEl>
                                          <p:spTgt spid="118"/>
                                        </p:tgtEl>
                                        <p:attrNameLst>
                                          <p:attrName>style.visibility</p:attrName>
                                        </p:attrNameLst>
                                      </p:cBhvr>
                                      <p:to>
                                        <p:strVal val="visible"/>
                                      </p:to>
                                    </p:set>
                                    <p:anim calcmode="lin" valueType="num">
                                      <p:cBhvr additive="base">
                                        <p:cTn id="96" dur="500" fill="hold"/>
                                        <p:tgtEl>
                                          <p:spTgt spid="118"/>
                                        </p:tgtEl>
                                        <p:attrNameLst>
                                          <p:attrName>ppt_x</p:attrName>
                                        </p:attrNameLst>
                                      </p:cBhvr>
                                      <p:tavLst>
                                        <p:tav tm="0">
                                          <p:val>
                                            <p:strVal val="#ppt_x"/>
                                          </p:val>
                                        </p:tav>
                                        <p:tav tm="100000">
                                          <p:val>
                                            <p:strVal val="#ppt_x"/>
                                          </p:val>
                                        </p:tav>
                                      </p:tavLst>
                                    </p:anim>
                                    <p:anim calcmode="lin" valueType="num">
                                      <p:cBhvr additive="base">
                                        <p:cTn id="97" dur="500" fill="hold"/>
                                        <p:tgtEl>
                                          <p:spTgt spid="118"/>
                                        </p:tgtEl>
                                        <p:attrNameLst>
                                          <p:attrName>ppt_y</p:attrName>
                                        </p:attrNameLst>
                                      </p:cBhvr>
                                      <p:tavLst>
                                        <p:tav tm="0">
                                          <p:val>
                                            <p:strVal val="1+#ppt_h/2"/>
                                          </p:val>
                                        </p:tav>
                                        <p:tav tm="100000">
                                          <p:val>
                                            <p:strVal val="#ppt_y"/>
                                          </p:val>
                                        </p:tav>
                                      </p:tavLst>
                                    </p:anim>
                                  </p:childTnLst>
                                </p:cTn>
                              </p:par>
                              <p:par>
                                <p:cTn id="98" presetID="2" presetClass="entr" presetSubtype="4" fill="hold" grpId="0" nodeType="withEffect">
                                  <p:stCondLst>
                                    <p:cond delay="0"/>
                                  </p:stCondLst>
                                  <p:childTnLst>
                                    <p:set>
                                      <p:cBhvr>
                                        <p:cTn id="99" dur="1" fill="hold">
                                          <p:stCondLst>
                                            <p:cond delay="0"/>
                                          </p:stCondLst>
                                        </p:cTn>
                                        <p:tgtEl>
                                          <p:spTgt spid="28"/>
                                        </p:tgtEl>
                                        <p:attrNameLst>
                                          <p:attrName>style.visibility</p:attrName>
                                        </p:attrNameLst>
                                      </p:cBhvr>
                                      <p:to>
                                        <p:strVal val="visible"/>
                                      </p:to>
                                    </p:set>
                                    <p:anim calcmode="lin" valueType="num">
                                      <p:cBhvr additive="base">
                                        <p:cTn id="100" dur="500" fill="hold"/>
                                        <p:tgtEl>
                                          <p:spTgt spid="28"/>
                                        </p:tgtEl>
                                        <p:attrNameLst>
                                          <p:attrName>ppt_x</p:attrName>
                                        </p:attrNameLst>
                                      </p:cBhvr>
                                      <p:tavLst>
                                        <p:tav tm="0">
                                          <p:val>
                                            <p:strVal val="#ppt_x"/>
                                          </p:val>
                                        </p:tav>
                                        <p:tav tm="100000">
                                          <p:val>
                                            <p:strVal val="#ppt_x"/>
                                          </p:val>
                                        </p:tav>
                                      </p:tavLst>
                                    </p:anim>
                                    <p:anim calcmode="lin" valueType="num">
                                      <p:cBhvr additive="base">
                                        <p:cTn id="101" dur="500" fill="hold"/>
                                        <p:tgtEl>
                                          <p:spTgt spid="28"/>
                                        </p:tgtEl>
                                        <p:attrNameLst>
                                          <p:attrName>ppt_y</p:attrName>
                                        </p:attrNameLst>
                                      </p:cBhvr>
                                      <p:tavLst>
                                        <p:tav tm="0">
                                          <p:val>
                                            <p:strVal val="1+#ppt_h/2"/>
                                          </p:val>
                                        </p:tav>
                                        <p:tav tm="100000">
                                          <p:val>
                                            <p:strVal val="#ppt_y"/>
                                          </p:val>
                                        </p:tav>
                                      </p:tavLst>
                                    </p:anim>
                                  </p:childTnLst>
                                </p:cTn>
                              </p:par>
                              <p:par>
                                <p:cTn id="102" presetID="2" presetClass="entr" presetSubtype="4" fill="hold" grpId="0" nodeType="withEffect">
                                  <p:stCondLst>
                                    <p:cond delay="0"/>
                                  </p:stCondLst>
                                  <p:childTnLst>
                                    <p:set>
                                      <p:cBhvr>
                                        <p:cTn id="103" dur="1" fill="hold">
                                          <p:stCondLst>
                                            <p:cond delay="0"/>
                                          </p:stCondLst>
                                        </p:cTn>
                                        <p:tgtEl>
                                          <p:spTgt spid="29"/>
                                        </p:tgtEl>
                                        <p:attrNameLst>
                                          <p:attrName>style.visibility</p:attrName>
                                        </p:attrNameLst>
                                      </p:cBhvr>
                                      <p:to>
                                        <p:strVal val="visible"/>
                                      </p:to>
                                    </p:set>
                                    <p:anim calcmode="lin" valueType="num">
                                      <p:cBhvr additive="base">
                                        <p:cTn id="104" dur="500" fill="hold"/>
                                        <p:tgtEl>
                                          <p:spTgt spid="29"/>
                                        </p:tgtEl>
                                        <p:attrNameLst>
                                          <p:attrName>ppt_x</p:attrName>
                                        </p:attrNameLst>
                                      </p:cBhvr>
                                      <p:tavLst>
                                        <p:tav tm="0">
                                          <p:val>
                                            <p:strVal val="#ppt_x"/>
                                          </p:val>
                                        </p:tav>
                                        <p:tav tm="100000">
                                          <p:val>
                                            <p:strVal val="#ppt_x"/>
                                          </p:val>
                                        </p:tav>
                                      </p:tavLst>
                                    </p:anim>
                                    <p:anim calcmode="lin" valueType="num">
                                      <p:cBhvr additive="base">
                                        <p:cTn id="105" dur="500" fill="hold"/>
                                        <p:tgtEl>
                                          <p:spTgt spid="29"/>
                                        </p:tgtEl>
                                        <p:attrNameLst>
                                          <p:attrName>ppt_y</p:attrName>
                                        </p:attrNameLst>
                                      </p:cBhvr>
                                      <p:tavLst>
                                        <p:tav tm="0">
                                          <p:val>
                                            <p:strVal val="1+#ppt_h/2"/>
                                          </p:val>
                                        </p:tav>
                                        <p:tav tm="100000">
                                          <p:val>
                                            <p:strVal val="#ppt_y"/>
                                          </p:val>
                                        </p:tav>
                                      </p:tavLst>
                                    </p:anim>
                                  </p:childTnLst>
                                </p:cTn>
                              </p:par>
                            </p:childTnLst>
                          </p:cTn>
                        </p:par>
                        <p:par>
                          <p:cTn id="106" fill="hold">
                            <p:stCondLst>
                              <p:cond delay="3000"/>
                            </p:stCondLst>
                            <p:childTnLst>
                              <p:par>
                                <p:cTn id="107" presetID="2" presetClass="entr" presetSubtype="4" fill="hold" grpId="0" nodeType="afterEffect">
                                  <p:stCondLst>
                                    <p:cond delay="0"/>
                                  </p:stCondLst>
                                  <p:childTnLst>
                                    <p:set>
                                      <p:cBhvr>
                                        <p:cTn id="108" dur="1" fill="hold">
                                          <p:stCondLst>
                                            <p:cond delay="0"/>
                                          </p:stCondLst>
                                        </p:cTn>
                                        <p:tgtEl>
                                          <p:spTgt spid="33"/>
                                        </p:tgtEl>
                                        <p:attrNameLst>
                                          <p:attrName>style.visibility</p:attrName>
                                        </p:attrNameLst>
                                      </p:cBhvr>
                                      <p:to>
                                        <p:strVal val="visible"/>
                                      </p:to>
                                    </p:set>
                                    <p:anim calcmode="lin" valueType="num">
                                      <p:cBhvr additive="base">
                                        <p:cTn id="109" dur="500" fill="hold"/>
                                        <p:tgtEl>
                                          <p:spTgt spid="33"/>
                                        </p:tgtEl>
                                        <p:attrNameLst>
                                          <p:attrName>ppt_x</p:attrName>
                                        </p:attrNameLst>
                                      </p:cBhvr>
                                      <p:tavLst>
                                        <p:tav tm="0">
                                          <p:val>
                                            <p:strVal val="#ppt_x"/>
                                          </p:val>
                                        </p:tav>
                                        <p:tav tm="100000">
                                          <p:val>
                                            <p:strVal val="#ppt_x"/>
                                          </p:val>
                                        </p:tav>
                                      </p:tavLst>
                                    </p:anim>
                                    <p:anim calcmode="lin" valueType="num">
                                      <p:cBhvr additive="base">
                                        <p:cTn id="110" dur="500" fill="hold"/>
                                        <p:tgtEl>
                                          <p:spTgt spid="33"/>
                                        </p:tgtEl>
                                        <p:attrNameLst>
                                          <p:attrName>ppt_y</p:attrName>
                                        </p:attrNameLst>
                                      </p:cBhvr>
                                      <p:tavLst>
                                        <p:tav tm="0">
                                          <p:val>
                                            <p:strVal val="1+#ppt_h/2"/>
                                          </p:val>
                                        </p:tav>
                                        <p:tav tm="100000">
                                          <p:val>
                                            <p:strVal val="#ppt_y"/>
                                          </p:val>
                                        </p:tav>
                                      </p:tavLst>
                                    </p:anim>
                                  </p:childTnLst>
                                </p:cTn>
                              </p:par>
                              <p:par>
                                <p:cTn id="111" presetID="2" presetClass="entr" presetSubtype="4" fill="hold" nodeType="withEffect">
                                  <p:stCondLst>
                                    <p:cond delay="0"/>
                                  </p:stCondLst>
                                  <p:childTnLst>
                                    <p:set>
                                      <p:cBhvr>
                                        <p:cTn id="112" dur="1" fill="hold">
                                          <p:stCondLst>
                                            <p:cond delay="0"/>
                                          </p:stCondLst>
                                        </p:cTn>
                                        <p:tgtEl>
                                          <p:spTgt spid="72"/>
                                        </p:tgtEl>
                                        <p:attrNameLst>
                                          <p:attrName>style.visibility</p:attrName>
                                        </p:attrNameLst>
                                      </p:cBhvr>
                                      <p:to>
                                        <p:strVal val="visible"/>
                                      </p:to>
                                    </p:set>
                                    <p:anim calcmode="lin" valueType="num">
                                      <p:cBhvr additive="base">
                                        <p:cTn id="113" dur="500" fill="hold"/>
                                        <p:tgtEl>
                                          <p:spTgt spid="72"/>
                                        </p:tgtEl>
                                        <p:attrNameLst>
                                          <p:attrName>ppt_x</p:attrName>
                                        </p:attrNameLst>
                                      </p:cBhvr>
                                      <p:tavLst>
                                        <p:tav tm="0">
                                          <p:val>
                                            <p:strVal val="#ppt_x"/>
                                          </p:val>
                                        </p:tav>
                                        <p:tav tm="100000">
                                          <p:val>
                                            <p:strVal val="#ppt_x"/>
                                          </p:val>
                                        </p:tav>
                                      </p:tavLst>
                                    </p:anim>
                                    <p:anim calcmode="lin" valueType="num">
                                      <p:cBhvr additive="base">
                                        <p:cTn id="114" dur="500" fill="hold"/>
                                        <p:tgtEl>
                                          <p:spTgt spid="72"/>
                                        </p:tgtEl>
                                        <p:attrNameLst>
                                          <p:attrName>ppt_y</p:attrName>
                                        </p:attrNameLst>
                                      </p:cBhvr>
                                      <p:tavLst>
                                        <p:tav tm="0">
                                          <p:val>
                                            <p:strVal val="1+#ppt_h/2"/>
                                          </p:val>
                                        </p:tav>
                                        <p:tav tm="100000">
                                          <p:val>
                                            <p:strVal val="#ppt_y"/>
                                          </p:val>
                                        </p:tav>
                                      </p:tavLst>
                                    </p:anim>
                                  </p:childTnLst>
                                </p:cTn>
                              </p:par>
                              <p:par>
                                <p:cTn id="115" presetID="2" presetClass="entr" presetSubtype="4" fill="hold" grpId="0" nodeType="withEffect">
                                  <p:stCondLst>
                                    <p:cond delay="0"/>
                                  </p:stCondLst>
                                  <p:childTnLst>
                                    <p:set>
                                      <p:cBhvr>
                                        <p:cTn id="116" dur="1" fill="hold">
                                          <p:stCondLst>
                                            <p:cond delay="0"/>
                                          </p:stCondLst>
                                        </p:cTn>
                                        <p:tgtEl>
                                          <p:spTgt spid="34"/>
                                        </p:tgtEl>
                                        <p:attrNameLst>
                                          <p:attrName>style.visibility</p:attrName>
                                        </p:attrNameLst>
                                      </p:cBhvr>
                                      <p:to>
                                        <p:strVal val="visible"/>
                                      </p:to>
                                    </p:set>
                                    <p:anim calcmode="lin" valueType="num">
                                      <p:cBhvr additive="base">
                                        <p:cTn id="117" dur="500" fill="hold"/>
                                        <p:tgtEl>
                                          <p:spTgt spid="34"/>
                                        </p:tgtEl>
                                        <p:attrNameLst>
                                          <p:attrName>ppt_x</p:attrName>
                                        </p:attrNameLst>
                                      </p:cBhvr>
                                      <p:tavLst>
                                        <p:tav tm="0">
                                          <p:val>
                                            <p:strVal val="#ppt_x"/>
                                          </p:val>
                                        </p:tav>
                                        <p:tav tm="100000">
                                          <p:val>
                                            <p:strVal val="#ppt_x"/>
                                          </p:val>
                                        </p:tav>
                                      </p:tavLst>
                                    </p:anim>
                                    <p:anim calcmode="lin" valueType="num">
                                      <p:cBhvr additive="base">
                                        <p:cTn id="118" dur="500" fill="hold"/>
                                        <p:tgtEl>
                                          <p:spTgt spid="34"/>
                                        </p:tgtEl>
                                        <p:attrNameLst>
                                          <p:attrName>ppt_y</p:attrName>
                                        </p:attrNameLst>
                                      </p:cBhvr>
                                      <p:tavLst>
                                        <p:tav tm="0">
                                          <p:val>
                                            <p:strVal val="1+#ppt_h/2"/>
                                          </p:val>
                                        </p:tav>
                                        <p:tav tm="100000">
                                          <p:val>
                                            <p:strVal val="#ppt_y"/>
                                          </p:val>
                                        </p:tav>
                                      </p:tavLst>
                                    </p:anim>
                                  </p:childTnLst>
                                </p:cTn>
                              </p:par>
                              <p:par>
                                <p:cTn id="119" presetID="2" presetClass="entr" presetSubtype="4" fill="hold" grpId="0" nodeType="withEffect">
                                  <p:stCondLst>
                                    <p:cond delay="0"/>
                                  </p:stCondLst>
                                  <p:childTnLst>
                                    <p:set>
                                      <p:cBhvr>
                                        <p:cTn id="120" dur="1" fill="hold">
                                          <p:stCondLst>
                                            <p:cond delay="0"/>
                                          </p:stCondLst>
                                        </p:cTn>
                                        <p:tgtEl>
                                          <p:spTgt spid="35"/>
                                        </p:tgtEl>
                                        <p:attrNameLst>
                                          <p:attrName>style.visibility</p:attrName>
                                        </p:attrNameLst>
                                      </p:cBhvr>
                                      <p:to>
                                        <p:strVal val="visible"/>
                                      </p:to>
                                    </p:set>
                                    <p:anim calcmode="lin" valueType="num">
                                      <p:cBhvr additive="base">
                                        <p:cTn id="121" dur="500" fill="hold"/>
                                        <p:tgtEl>
                                          <p:spTgt spid="35"/>
                                        </p:tgtEl>
                                        <p:attrNameLst>
                                          <p:attrName>ppt_x</p:attrName>
                                        </p:attrNameLst>
                                      </p:cBhvr>
                                      <p:tavLst>
                                        <p:tav tm="0">
                                          <p:val>
                                            <p:strVal val="#ppt_x"/>
                                          </p:val>
                                        </p:tav>
                                        <p:tav tm="100000">
                                          <p:val>
                                            <p:strVal val="#ppt_x"/>
                                          </p:val>
                                        </p:tav>
                                      </p:tavLst>
                                    </p:anim>
                                    <p:anim calcmode="lin" valueType="num">
                                      <p:cBhvr additive="base">
                                        <p:cTn id="122" dur="500" fill="hold"/>
                                        <p:tgtEl>
                                          <p:spTgt spid="35"/>
                                        </p:tgtEl>
                                        <p:attrNameLst>
                                          <p:attrName>ppt_y</p:attrName>
                                        </p:attrNameLst>
                                      </p:cBhvr>
                                      <p:tavLst>
                                        <p:tav tm="0">
                                          <p:val>
                                            <p:strVal val="1+#ppt_h/2"/>
                                          </p:val>
                                        </p:tav>
                                        <p:tav tm="100000">
                                          <p:val>
                                            <p:strVal val="#ppt_y"/>
                                          </p:val>
                                        </p:tav>
                                      </p:tavLst>
                                    </p:anim>
                                  </p:childTnLst>
                                </p:cTn>
                              </p:par>
                            </p:childTnLst>
                          </p:cTn>
                        </p:par>
                        <p:par>
                          <p:cTn id="123" fill="hold">
                            <p:stCondLst>
                              <p:cond delay="3500"/>
                            </p:stCondLst>
                            <p:childTnLst>
                              <p:par>
                                <p:cTn id="124" presetID="2" presetClass="entr" presetSubtype="4" fill="hold" grpId="0" nodeType="afterEffect">
                                  <p:stCondLst>
                                    <p:cond delay="0"/>
                                  </p:stCondLst>
                                  <p:childTnLst>
                                    <p:set>
                                      <p:cBhvr>
                                        <p:cTn id="125" dur="1" fill="hold">
                                          <p:stCondLst>
                                            <p:cond delay="0"/>
                                          </p:stCondLst>
                                        </p:cTn>
                                        <p:tgtEl>
                                          <p:spTgt spid="39"/>
                                        </p:tgtEl>
                                        <p:attrNameLst>
                                          <p:attrName>style.visibility</p:attrName>
                                        </p:attrNameLst>
                                      </p:cBhvr>
                                      <p:to>
                                        <p:strVal val="visible"/>
                                      </p:to>
                                    </p:set>
                                    <p:anim calcmode="lin" valueType="num">
                                      <p:cBhvr additive="base">
                                        <p:cTn id="126" dur="500" fill="hold"/>
                                        <p:tgtEl>
                                          <p:spTgt spid="39"/>
                                        </p:tgtEl>
                                        <p:attrNameLst>
                                          <p:attrName>ppt_x</p:attrName>
                                        </p:attrNameLst>
                                      </p:cBhvr>
                                      <p:tavLst>
                                        <p:tav tm="0">
                                          <p:val>
                                            <p:strVal val="#ppt_x"/>
                                          </p:val>
                                        </p:tav>
                                        <p:tav tm="100000">
                                          <p:val>
                                            <p:strVal val="#ppt_x"/>
                                          </p:val>
                                        </p:tav>
                                      </p:tavLst>
                                    </p:anim>
                                    <p:anim calcmode="lin" valueType="num">
                                      <p:cBhvr additive="base">
                                        <p:cTn id="127" dur="500" fill="hold"/>
                                        <p:tgtEl>
                                          <p:spTgt spid="39"/>
                                        </p:tgtEl>
                                        <p:attrNameLst>
                                          <p:attrName>ppt_y</p:attrName>
                                        </p:attrNameLst>
                                      </p:cBhvr>
                                      <p:tavLst>
                                        <p:tav tm="0">
                                          <p:val>
                                            <p:strVal val="1+#ppt_h/2"/>
                                          </p:val>
                                        </p:tav>
                                        <p:tav tm="100000">
                                          <p:val>
                                            <p:strVal val="#ppt_y"/>
                                          </p:val>
                                        </p:tav>
                                      </p:tavLst>
                                    </p:anim>
                                  </p:childTnLst>
                                </p:cTn>
                              </p:par>
                              <p:par>
                                <p:cTn id="128" presetID="2" presetClass="entr" presetSubtype="4" fill="hold" nodeType="withEffect">
                                  <p:stCondLst>
                                    <p:cond delay="0"/>
                                  </p:stCondLst>
                                  <p:childTnLst>
                                    <p:set>
                                      <p:cBhvr>
                                        <p:cTn id="129" dur="1" fill="hold">
                                          <p:stCondLst>
                                            <p:cond delay="0"/>
                                          </p:stCondLst>
                                        </p:cTn>
                                        <p:tgtEl>
                                          <p:spTgt spid="101"/>
                                        </p:tgtEl>
                                        <p:attrNameLst>
                                          <p:attrName>style.visibility</p:attrName>
                                        </p:attrNameLst>
                                      </p:cBhvr>
                                      <p:to>
                                        <p:strVal val="visible"/>
                                      </p:to>
                                    </p:set>
                                    <p:anim calcmode="lin" valueType="num">
                                      <p:cBhvr additive="base">
                                        <p:cTn id="130" dur="500" fill="hold"/>
                                        <p:tgtEl>
                                          <p:spTgt spid="101"/>
                                        </p:tgtEl>
                                        <p:attrNameLst>
                                          <p:attrName>ppt_x</p:attrName>
                                        </p:attrNameLst>
                                      </p:cBhvr>
                                      <p:tavLst>
                                        <p:tav tm="0">
                                          <p:val>
                                            <p:strVal val="#ppt_x"/>
                                          </p:val>
                                        </p:tav>
                                        <p:tav tm="100000">
                                          <p:val>
                                            <p:strVal val="#ppt_x"/>
                                          </p:val>
                                        </p:tav>
                                      </p:tavLst>
                                    </p:anim>
                                    <p:anim calcmode="lin" valueType="num">
                                      <p:cBhvr additive="base">
                                        <p:cTn id="131" dur="500" fill="hold"/>
                                        <p:tgtEl>
                                          <p:spTgt spid="101"/>
                                        </p:tgtEl>
                                        <p:attrNameLst>
                                          <p:attrName>ppt_y</p:attrName>
                                        </p:attrNameLst>
                                      </p:cBhvr>
                                      <p:tavLst>
                                        <p:tav tm="0">
                                          <p:val>
                                            <p:strVal val="1+#ppt_h/2"/>
                                          </p:val>
                                        </p:tav>
                                        <p:tav tm="100000">
                                          <p:val>
                                            <p:strVal val="#ppt_y"/>
                                          </p:val>
                                        </p:tav>
                                      </p:tavLst>
                                    </p:anim>
                                  </p:childTnLst>
                                </p:cTn>
                              </p:par>
                              <p:par>
                                <p:cTn id="132" presetID="2" presetClass="entr" presetSubtype="4" fill="hold" grpId="0" nodeType="withEffect">
                                  <p:stCondLst>
                                    <p:cond delay="0"/>
                                  </p:stCondLst>
                                  <p:childTnLst>
                                    <p:set>
                                      <p:cBhvr>
                                        <p:cTn id="133" dur="1" fill="hold">
                                          <p:stCondLst>
                                            <p:cond delay="0"/>
                                          </p:stCondLst>
                                        </p:cTn>
                                        <p:tgtEl>
                                          <p:spTgt spid="40"/>
                                        </p:tgtEl>
                                        <p:attrNameLst>
                                          <p:attrName>style.visibility</p:attrName>
                                        </p:attrNameLst>
                                      </p:cBhvr>
                                      <p:to>
                                        <p:strVal val="visible"/>
                                      </p:to>
                                    </p:set>
                                    <p:anim calcmode="lin" valueType="num">
                                      <p:cBhvr additive="base">
                                        <p:cTn id="134" dur="500" fill="hold"/>
                                        <p:tgtEl>
                                          <p:spTgt spid="40"/>
                                        </p:tgtEl>
                                        <p:attrNameLst>
                                          <p:attrName>ppt_x</p:attrName>
                                        </p:attrNameLst>
                                      </p:cBhvr>
                                      <p:tavLst>
                                        <p:tav tm="0">
                                          <p:val>
                                            <p:strVal val="#ppt_x"/>
                                          </p:val>
                                        </p:tav>
                                        <p:tav tm="100000">
                                          <p:val>
                                            <p:strVal val="#ppt_x"/>
                                          </p:val>
                                        </p:tav>
                                      </p:tavLst>
                                    </p:anim>
                                    <p:anim calcmode="lin" valueType="num">
                                      <p:cBhvr additive="base">
                                        <p:cTn id="135" dur="500" fill="hold"/>
                                        <p:tgtEl>
                                          <p:spTgt spid="40"/>
                                        </p:tgtEl>
                                        <p:attrNameLst>
                                          <p:attrName>ppt_y</p:attrName>
                                        </p:attrNameLst>
                                      </p:cBhvr>
                                      <p:tavLst>
                                        <p:tav tm="0">
                                          <p:val>
                                            <p:strVal val="1+#ppt_h/2"/>
                                          </p:val>
                                        </p:tav>
                                        <p:tav tm="100000">
                                          <p:val>
                                            <p:strVal val="#ppt_y"/>
                                          </p:val>
                                        </p:tav>
                                      </p:tavLst>
                                    </p:anim>
                                  </p:childTnLst>
                                </p:cTn>
                              </p:par>
                              <p:par>
                                <p:cTn id="136" presetID="2" presetClass="entr" presetSubtype="4" fill="hold" grpId="0" nodeType="withEffect">
                                  <p:stCondLst>
                                    <p:cond delay="0"/>
                                  </p:stCondLst>
                                  <p:childTnLst>
                                    <p:set>
                                      <p:cBhvr>
                                        <p:cTn id="137" dur="1" fill="hold">
                                          <p:stCondLst>
                                            <p:cond delay="0"/>
                                          </p:stCondLst>
                                        </p:cTn>
                                        <p:tgtEl>
                                          <p:spTgt spid="41"/>
                                        </p:tgtEl>
                                        <p:attrNameLst>
                                          <p:attrName>style.visibility</p:attrName>
                                        </p:attrNameLst>
                                      </p:cBhvr>
                                      <p:to>
                                        <p:strVal val="visible"/>
                                      </p:to>
                                    </p:set>
                                    <p:anim calcmode="lin" valueType="num">
                                      <p:cBhvr additive="base">
                                        <p:cTn id="138" dur="500" fill="hold"/>
                                        <p:tgtEl>
                                          <p:spTgt spid="41"/>
                                        </p:tgtEl>
                                        <p:attrNameLst>
                                          <p:attrName>ppt_x</p:attrName>
                                        </p:attrNameLst>
                                      </p:cBhvr>
                                      <p:tavLst>
                                        <p:tav tm="0">
                                          <p:val>
                                            <p:strVal val="#ppt_x"/>
                                          </p:val>
                                        </p:tav>
                                        <p:tav tm="100000">
                                          <p:val>
                                            <p:strVal val="#ppt_x"/>
                                          </p:val>
                                        </p:tav>
                                      </p:tavLst>
                                    </p:anim>
                                    <p:anim calcmode="lin" valueType="num">
                                      <p:cBhvr additive="base">
                                        <p:cTn id="139" dur="500" fill="hold"/>
                                        <p:tgtEl>
                                          <p:spTgt spid="41"/>
                                        </p:tgtEl>
                                        <p:attrNameLst>
                                          <p:attrName>ppt_y</p:attrName>
                                        </p:attrNameLst>
                                      </p:cBhvr>
                                      <p:tavLst>
                                        <p:tav tm="0">
                                          <p:val>
                                            <p:strVal val="1+#ppt_h/2"/>
                                          </p:val>
                                        </p:tav>
                                        <p:tav tm="100000">
                                          <p:val>
                                            <p:strVal val="#ppt_y"/>
                                          </p:val>
                                        </p:tav>
                                      </p:tavLst>
                                    </p:anim>
                                  </p:childTnLst>
                                </p:cTn>
                              </p:par>
                            </p:childTnLst>
                          </p:cTn>
                        </p:par>
                        <p:par>
                          <p:cTn id="140" fill="hold">
                            <p:stCondLst>
                              <p:cond delay="4000"/>
                            </p:stCondLst>
                            <p:childTnLst>
                              <p:par>
                                <p:cTn id="141" presetID="2" presetClass="entr" presetSubtype="4" fill="hold" grpId="0" nodeType="afterEffect">
                                  <p:stCondLst>
                                    <p:cond delay="0"/>
                                  </p:stCondLst>
                                  <p:childTnLst>
                                    <p:set>
                                      <p:cBhvr>
                                        <p:cTn id="142" dur="1" fill="hold">
                                          <p:stCondLst>
                                            <p:cond delay="0"/>
                                          </p:stCondLst>
                                        </p:cTn>
                                        <p:tgtEl>
                                          <p:spTgt spid="69"/>
                                        </p:tgtEl>
                                        <p:attrNameLst>
                                          <p:attrName>style.visibility</p:attrName>
                                        </p:attrNameLst>
                                      </p:cBhvr>
                                      <p:to>
                                        <p:strVal val="visible"/>
                                      </p:to>
                                    </p:set>
                                    <p:anim calcmode="lin" valueType="num">
                                      <p:cBhvr additive="base">
                                        <p:cTn id="143" dur="500" fill="hold"/>
                                        <p:tgtEl>
                                          <p:spTgt spid="69"/>
                                        </p:tgtEl>
                                        <p:attrNameLst>
                                          <p:attrName>ppt_x</p:attrName>
                                        </p:attrNameLst>
                                      </p:cBhvr>
                                      <p:tavLst>
                                        <p:tav tm="0">
                                          <p:val>
                                            <p:strVal val="#ppt_x"/>
                                          </p:val>
                                        </p:tav>
                                        <p:tav tm="100000">
                                          <p:val>
                                            <p:strVal val="#ppt_x"/>
                                          </p:val>
                                        </p:tav>
                                      </p:tavLst>
                                    </p:anim>
                                    <p:anim calcmode="lin" valueType="num">
                                      <p:cBhvr additive="base">
                                        <p:cTn id="144" dur="500" fill="hold"/>
                                        <p:tgtEl>
                                          <p:spTgt spid="69"/>
                                        </p:tgtEl>
                                        <p:attrNameLst>
                                          <p:attrName>ppt_y</p:attrName>
                                        </p:attrNameLst>
                                      </p:cBhvr>
                                      <p:tavLst>
                                        <p:tav tm="0">
                                          <p:val>
                                            <p:strVal val="1+#ppt_h/2"/>
                                          </p:val>
                                        </p:tav>
                                        <p:tav tm="100000">
                                          <p:val>
                                            <p:strVal val="#ppt_y"/>
                                          </p:val>
                                        </p:tav>
                                      </p:tavLst>
                                    </p:anim>
                                  </p:childTnLst>
                                </p:cTn>
                              </p:par>
                              <p:par>
                                <p:cTn id="145" presetID="2" presetClass="entr" presetSubtype="4" fill="hold" grpId="0" nodeType="withEffect">
                                  <p:stCondLst>
                                    <p:cond delay="0"/>
                                  </p:stCondLst>
                                  <p:childTnLst>
                                    <p:set>
                                      <p:cBhvr>
                                        <p:cTn id="146" dur="1" fill="hold">
                                          <p:stCondLst>
                                            <p:cond delay="0"/>
                                          </p:stCondLst>
                                        </p:cTn>
                                        <p:tgtEl>
                                          <p:spTgt spid="70"/>
                                        </p:tgtEl>
                                        <p:attrNameLst>
                                          <p:attrName>style.visibility</p:attrName>
                                        </p:attrNameLst>
                                      </p:cBhvr>
                                      <p:to>
                                        <p:strVal val="visible"/>
                                      </p:to>
                                    </p:set>
                                    <p:anim calcmode="lin" valueType="num">
                                      <p:cBhvr additive="base">
                                        <p:cTn id="147" dur="500" fill="hold"/>
                                        <p:tgtEl>
                                          <p:spTgt spid="70"/>
                                        </p:tgtEl>
                                        <p:attrNameLst>
                                          <p:attrName>ppt_x</p:attrName>
                                        </p:attrNameLst>
                                      </p:cBhvr>
                                      <p:tavLst>
                                        <p:tav tm="0">
                                          <p:val>
                                            <p:strVal val="#ppt_x"/>
                                          </p:val>
                                        </p:tav>
                                        <p:tav tm="100000">
                                          <p:val>
                                            <p:strVal val="#ppt_x"/>
                                          </p:val>
                                        </p:tav>
                                      </p:tavLst>
                                    </p:anim>
                                    <p:anim calcmode="lin" valueType="num">
                                      <p:cBhvr additive="base">
                                        <p:cTn id="148" dur="500" fill="hold"/>
                                        <p:tgtEl>
                                          <p:spTgt spid="70"/>
                                        </p:tgtEl>
                                        <p:attrNameLst>
                                          <p:attrName>ppt_y</p:attrName>
                                        </p:attrNameLst>
                                      </p:cBhvr>
                                      <p:tavLst>
                                        <p:tav tm="0">
                                          <p:val>
                                            <p:strVal val="1+#ppt_h/2"/>
                                          </p:val>
                                        </p:tav>
                                        <p:tav tm="100000">
                                          <p:val>
                                            <p:strVal val="#ppt_y"/>
                                          </p:val>
                                        </p:tav>
                                      </p:tavLst>
                                    </p:anim>
                                  </p:childTnLst>
                                </p:cTn>
                              </p:par>
                              <p:par>
                                <p:cTn id="149" presetID="2" presetClass="entr" presetSubtype="4" fill="hold" grpId="0" nodeType="withEffect">
                                  <p:stCondLst>
                                    <p:cond delay="0"/>
                                  </p:stCondLst>
                                  <p:childTnLst>
                                    <p:set>
                                      <p:cBhvr>
                                        <p:cTn id="150" dur="1" fill="hold">
                                          <p:stCondLst>
                                            <p:cond delay="0"/>
                                          </p:stCondLst>
                                        </p:cTn>
                                        <p:tgtEl>
                                          <p:spTgt spid="71"/>
                                        </p:tgtEl>
                                        <p:attrNameLst>
                                          <p:attrName>style.visibility</p:attrName>
                                        </p:attrNameLst>
                                      </p:cBhvr>
                                      <p:to>
                                        <p:strVal val="visible"/>
                                      </p:to>
                                    </p:set>
                                    <p:anim calcmode="lin" valueType="num">
                                      <p:cBhvr additive="base">
                                        <p:cTn id="151" dur="500" fill="hold"/>
                                        <p:tgtEl>
                                          <p:spTgt spid="71"/>
                                        </p:tgtEl>
                                        <p:attrNameLst>
                                          <p:attrName>ppt_x</p:attrName>
                                        </p:attrNameLst>
                                      </p:cBhvr>
                                      <p:tavLst>
                                        <p:tav tm="0">
                                          <p:val>
                                            <p:strVal val="#ppt_x"/>
                                          </p:val>
                                        </p:tav>
                                        <p:tav tm="100000">
                                          <p:val>
                                            <p:strVal val="#ppt_x"/>
                                          </p:val>
                                        </p:tav>
                                      </p:tavLst>
                                    </p:anim>
                                    <p:anim calcmode="lin" valueType="num">
                                      <p:cBhvr additive="base">
                                        <p:cTn id="152"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27" grpId="0" animBg="1"/>
      <p:bldP spid="28" grpId="0"/>
      <p:bldP spid="29" grpId="0"/>
      <p:bldP spid="33" grpId="0" animBg="1"/>
      <p:bldP spid="34" grpId="0"/>
      <p:bldP spid="35" grpId="0"/>
      <p:bldP spid="39" grpId="0" animBg="1"/>
      <p:bldP spid="40" grpId="0"/>
      <p:bldP spid="41" grpId="0"/>
      <p:bldP spid="45" grpId="0" animBg="1"/>
      <p:bldP spid="46" grpId="0"/>
      <p:bldP spid="47" grpId="0"/>
      <p:bldP spid="51" grpId="0" animBg="1"/>
      <p:bldP spid="52" grpId="0"/>
      <p:bldP spid="53" grpId="0"/>
      <p:bldP spid="57" grpId="0" animBg="1"/>
      <p:bldP spid="58" grpId="0"/>
      <p:bldP spid="59" grpId="0"/>
      <p:bldP spid="63" grpId="0" animBg="1"/>
      <p:bldP spid="64" grpId="0"/>
      <p:bldP spid="65" grpId="0"/>
      <p:bldP spid="69" grpId="0" animBg="1"/>
      <p:bldP spid="70" grpId="0"/>
      <p:bldP spid="71" grpId="0"/>
      <p:bldP spid="9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85B80E-5F9B-4A66-9CF5-2F0F1CAB8C08}"/>
              </a:ext>
            </a:extLst>
          </p:cNvPr>
          <p:cNvSpPr>
            <a:spLocks noGrp="1"/>
          </p:cNvSpPr>
          <p:nvPr>
            <p:ph type="title"/>
          </p:nvPr>
        </p:nvSpPr>
        <p:spPr/>
        <p:txBody>
          <a:bodyPr/>
          <a:lstStyle/>
          <a:p>
            <a:r>
              <a:rPr lang="en-US" dirty="0"/>
              <a:t>The marketing canvas</a:t>
            </a:r>
          </a:p>
        </p:txBody>
      </p:sp>
      <p:grpSp>
        <p:nvGrpSpPr>
          <p:cNvPr id="95" name="Grupo 94">
            <a:extLst>
              <a:ext uri="{FF2B5EF4-FFF2-40B4-BE49-F238E27FC236}">
                <a16:creationId xmlns:a16="http://schemas.microsoft.com/office/drawing/2014/main" id="{04F87CFA-1946-4170-9917-52BF0340236B}"/>
              </a:ext>
            </a:extLst>
          </p:cNvPr>
          <p:cNvGrpSpPr/>
          <p:nvPr/>
        </p:nvGrpSpPr>
        <p:grpSpPr>
          <a:xfrm>
            <a:off x="1733428" y="1250278"/>
            <a:ext cx="6919856" cy="3610480"/>
            <a:chOff x="1733428" y="1250278"/>
            <a:chExt cx="6919856" cy="3610480"/>
          </a:xfrm>
        </p:grpSpPr>
        <p:sp>
          <p:nvSpPr>
            <p:cNvPr id="12" name="CuadroTexto 11">
              <a:extLst>
                <a:ext uri="{FF2B5EF4-FFF2-40B4-BE49-F238E27FC236}">
                  <a16:creationId xmlns:a16="http://schemas.microsoft.com/office/drawing/2014/main" id="{FE96B5A6-D187-41A7-97BD-6CC85D3F98A6}"/>
                </a:ext>
              </a:extLst>
            </p:cNvPr>
            <p:cNvSpPr txBox="1"/>
            <p:nvPr/>
          </p:nvSpPr>
          <p:spPr>
            <a:xfrm>
              <a:off x="1784424" y="1250278"/>
              <a:ext cx="1270752" cy="369332"/>
            </a:xfrm>
            <a:prstGeom prst="rect">
              <a:avLst/>
            </a:prstGeom>
            <a:noFill/>
          </p:spPr>
          <p:txBody>
            <a:bodyPr wrap="square" rtlCol="0">
              <a:spAutoFit/>
            </a:bodyPr>
            <a:lstStyle/>
            <a:p>
              <a:pPr algn="ctr"/>
              <a:r>
                <a:rPr lang="en-US" b="1" dirty="0">
                  <a:solidFill>
                    <a:schemeClr val="accent4"/>
                  </a:solidFill>
                  <a:latin typeface="+mj-lt"/>
                </a:rPr>
                <a:t>Partners</a:t>
              </a:r>
            </a:p>
          </p:txBody>
        </p:sp>
        <p:sp>
          <p:nvSpPr>
            <p:cNvPr id="28" name="CuadroTexto 27">
              <a:extLst>
                <a:ext uri="{FF2B5EF4-FFF2-40B4-BE49-F238E27FC236}">
                  <a16:creationId xmlns:a16="http://schemas.microsoft.com/office/drawing/2014/main" id="{00AC0F95-E2A7-49E8-A537-6C76BC541E3F}"/>
                </a:ext>
              </a:extLst>
            </p:cNvPr>
            <p:cNvSpPr txBox="1"/>
            <p:nvPr/>
          </p:nvSpPr>
          <p:spPr>
            <a:xfrm>
              <a:off x="3168570" y="1250278"/>
              <a:ext cx="1270752" cy="369332"/>
            </a:xfrm>
            <a:prstGeom prst="rect">
              <a:avLst/>
            </a:prstGeom>
            <a:noFill/>
          </p:spPr>
          <p:txBody>
            <a:bodyPr wrap="square" rtlCol="0">
              <a:spAutoFit/>
            </a:bodyPr>
            <a:lstStyle/>
            <a:p>
              <a:pPr algn="ctr"/>
              <a:r>
                <a:rPr lang="en-US" b="1" dirty="0">
                  <a:solidFill>
                    <a:schemeClr val="accent4"/>
                  </a:solidFill>
                  <a:latin typeface="+mj-lt"/>
                </a:rPr>
                <a:t>Activities</a:t>
              </a:r>
            </a:p>
          </p:txBody>
        </p:sp>
        <p:sp>
          <p:nvSpPr>
            <p:cNvPr id="29" name="CuadroTexto 28">
              <a:extLst>
                <a:ext uri="{FF2B5EF4-FFF2-40B4-BE49-F238E27FC236}">
                  <a16:creationId xmlns:a16="http://schemas.microsoft.com/office/drawing/2014/main" id="{01CE636D-D027-4A56-8112-CEC3DC499886}"/>
                </a:ext>
              </a:extLst>
            </p:cNvPr>
            <p:cNvSpPr txBox="1"/>
            <p:nvPr/>
          </p:nvSpPr>
          <p:spPr>
            <a:xfrm>
              <a:off x="4552715" y="1250278"/>
              <a:ext cx="1270752" cy="369332"/>
            </a:xfrm>
            <a:prstGeom prst="rect">
              <a:avLst/>
            </a:prstGeom>
            <a:noFill/>
          </p:spPr>
          <p:txBody>
            <a:bodyPr wrap="square" rtlCol="0">
              <a:spAutoFit/>
            </a:bodyPr>
            <a:lstStyle/>
            <a:p>
              <a:pPr algn="ctr"/>
              <a:r>
                <a:rPr lang="en-US" b="1" dirty="0">
                  <a:solidFill>
                    <a:schemeClr val="accent4"/>
                  </a:solidFill>
                  <a:latin typeface="+mj-lt"/>
                </a:rPr>
                <a:t>Value</a:t>
              </a:r>
            </a:p>
          </p:txBody>
        </p:sp>
        <p:sp>
          <p:nvSpPr>
            <p:cNvPr id="30" name="CuadroTexto 29">
              <a:extLst>
                <a:ext uri="{FF2B5EF4-FFF2-40B4-BE49-F238E27FC236}">
                  <a16:creationId xmlns:a16="http://schemas.microsoft.com/office/drawing/2014/main" id="{19DEF72D-BACF-4BA4-9122-A9AD7006EE2A}"/>
                </a:ext>
              </a:extLst>
            </p:cNvPr>
            <p:cNvSpPr txBox="1"/>
            <p:nvPr/>
          </p:nvSpPr>
          <p:spPr>
            <a:xfrm>
              <a:off x="5936860" y="1250278"/>
              <a:ext cx="1270752" cy="369332"/>
            </a:xfrm>
            <a:prstGeom prst="rect">
              <a:avLst/>
            </a:prstGeom>
            <a:noFill/>
          </p:spPr>
          <p:txBody>
            <a:bodyPr wrap="square" rtlCol="0">
              <a:spAutoFit/>
            </a:bodyPr>
            <a:lstStyle/>
            <a:p>
              <a:pPr algn="ctr"/>
              <a:r>
                <a:rPr lang="en-US" b="1" dirty="0">
                  <a:solidFill>
                    <a:schemeClr val="accent4"/>
                  </a:solidFill>
                  <a:latin typeface="+mj-lt"/>
                </a:rPr>
                <a:t>Relations</a:t>
              </a:r>
            </a:p>
          </p:txBody>
        </p:sp>
        <p:sp>
          <p:nvSpPr>
            <p:cNvPr id="31" name="CuadroTexto 30">
              <a:extLst>
                <a:ext uri="{FF2B5EF4-FFF2-40B4-BE49-F238E27FC236}">
                  <a16:creationId xmlns:a16="http://schemas.microsoft.com/office/drawing/2014/main" id="{31907346-82C7-4398-A1C9-CCBA0A7E9DBA}"/>
                </a:ext>
              </a:extLst>
            </p:cNvPr>
            <p:cNvSpPr txBox="1"/>
            <p:nvPr/>
          </p:nvSpPr>
          <p:spPr>
            <a:xfrm>
              <a:off x="7321004" y="1250278"/>
              <a:ext cx="1270752" cy="369332"/>
            </a:xfrm>
            <a:prstGeom prst="rect">
              <a:avLst/>
            </a:prstGeom>
            <a:noFill/>
          </p:spPr>
          <p:txBody>
            <a:bodyPr wrap="square" rtlCol="0">
              <a:spAutoFit/>
            </a:bodyPr>
            <a:lstStyle/>
            <a:p>
              <a:pPr algn="ctr"/>
              <a:r>
                <a:rPr lang="en-US" b="1" dirty="0">
                  <a:solidFill>
                    <a:schemeClr val="accent4"/>
                  </a:solidFill>
                  <a:latin typeface="+mj-lt"/>
                </a:rPr>
                <a:t>Customer</a:t>
              </a:r>
            </a:p>
          </p:txBody>
        </p:sp>
        <p:sp>
          <p:nvSpPr>
            <p:cNvPr id="32" name="CuadroTexto 31">
              <a:extLst>
                <a:ext uri="{FF2B5EF4-FFF2-40B4-BE49-F238E27FC236}">
                  <a16:creationId xmlns:a16="http://schemas.microsoft.com/office/drawing/2014/main" id="{618C6A2C-F68C-4A36-BD40-C0F1A98ED742}"/>
                </a:ext>
              </a:extLst>
            </p:cNvPr>
            <p:cNvSpPr txBox="1"/>
            <p:nvPr/>
          </p:nvSpPr>
          <p:spPr>
            <a:xfrm>
              <a:off x="3166155" y="2616711"/>
              <a:ext cx="1293525" cy="369332"/>
            </a:xfrm>
            <a:prstGeom prst="rect">
              <a:avLst/>
            </a:prstGeom>
            <a:noFill/>
          </p:spPr>
          <p:txBody>
            <a:bodyPr wrap="square" rtlCol="0">
              <a:spAutoFit/>
            </a:bodyPr>
            <a:lstStyle/>
            <a:p>
              <a:pPr algn="ctr"/>
              <a:r>
                <a:rPr lang="en-US" b="1" dirty="0">
                  <a:solidFill>
                    <a:schemeClr val="accent4"/>
                  </a:solidFill>
                  <a:latin typeface="+mj-lt"/>
                </a:rPr>
                <a:t>Resources</a:t>
              </a:r>
            </a:p>
          </p:txBody>
        </p:sp>
        <p:sp>
          <p:nvSpPr>
            <p:cNvPr id="33" name="CuadroTexto 32">
              <a:extLst>
                <a:ext uri="{FF2B5EF4-FFF2-40B4-BE49-F238E27FC236}">
                  <a16:creationId xmlns:a16="http://schemas.microsoft.com/office/drawing/2014/main" id="{084AEB05-E549-4F93-855E-1AA001D3EE5B}"/>
                </a:ext>
              </a:extLst>
            </p:cNvPr>
            <p:cNvSpPr txBox="1"/>
            <p:nvPr/>
          </p:nvSpPr>
          <p:spPr>
            <a:xfrm>
              <a:off x="5939275" y="2614222"/>
              <a:ext cx="1270752" cy="369332"/>
            </a:xfrm>
            <a:prstGeom prst="rect">
              <a:avLst/>
            </a:prstGeom>
            <a:noFill/>
          </p:spPr>
          <p:txBody>
            <a:bodyPr wrap="square" rtlCol="0">
              <a:spAutoFit/>
            </a:bodyPr>
            <a:lstStyle/>
            <a:p>
              <a:pPr algn="ctr"/>
              <a:r>
                <a:rPr lang="en-US" b="1" dirty="0">
                  <a:solidFill>
                    <a:schemeClr val="accent4"/>
                  </a:solidFill>
                  <a:latin typeface="+mj-lt"/>
                </a:rPr>
                <a:t>Channel</a:t>
              </a:r>
            </a:p>
          </p:txBody>
        </p:sp>
        <p:sp>
          <p:nvSpPr>
            <p:cNvPr id="34" name="CuadroTexto 33">
              <a:extLst>
                <a:ext uri="{FF2B5EF4-FFF2-40B4-BE49-F238E27FC236}">
                  <a16:creationId xmlns:a16="http://schemas.microsoft.com/office/drawing/2014/main" id="{DB7BE0C8-6AC6-48D2-A3B9-B68824E45DB8}"/>
                </a:ext>
              </a:extLst>
            </p:cNvPr>
            <p:cNvSpPr txBox="1"/>
            <p:nvPr/>
          </p:nvSpPr>
          <p:spPr>
            <a:xfrm>
              <a:off x="1784424" y="3840628"/>
              <a:ext cx="1270752" cy="369332"/>
            </a:xfrm>
            <a:prstGeom prst="rect">
              <a:avLst/>
            </a:prstGeom>
            <a:noFill/>
          </p:spPr>
          <p:txBody>
            <a:bodyPr wrap="square" rtlCol="0">
              <a:spAutoFit/>
            </a:bodyPr>
            <a:lstStyle/>
            <a:p>
              <a:r>
                <a:rPr lang="en-US" b="1" dirty="0">
                  <a:solidFill>
                    <a:schemeClr val="accent4"/>
                  </a:solidFill>
                  <a:latin typeface="+mj-lt"/>
                </a:rPr>
                <a:t>Cost</a:t>
              </a:r>
            </a:p>
          </p:txBody>
        </p:sp>
        <p:sp>
          <p:nvSpPr>
            <p:cNvPr id="35" name="CuadroTexto 34">
              <a:extLst>
                <a:ext uri="{FF2B5EF4-FFF2-40B4-BE49-F238E27FC236}">
                  <a16:creationId xmlns:a16="http://schemas.microsoft.com/office/drawing/2014/main" id="{A3170B61-C035-47A0-AF0C-687EAB837F04}"/>
                </a:ext>
              </a:extLst>
            </p:cNvPr>
            <p:cNvSpPr txBox="1"/>
            <p:nvPr/>
          </p:nvSpPr>
          <p:spPr>
            <a:xfrm>
              <a:off x="5184331" y="3840628"/>
              <a:ext cx="1270752" cy="369332"/>
            </a:xfrm>
            <a:prstGeom prst="rect">
              <a:avLst/>
            </a:prstGeom>
            <a:noFill/>
          </p:spPr>
          <p:txBody>
            <a:bodyPr wrap="square" rtlCol="0">
              <a:spAutoFit/>
            </a:bodyPr>
            <a:lstStyle/>
            <a:p>
              <a:r>
                <a:rPr lang="en-US" b="1" dirty="0">
                  <a:solidFill>
                    <a:schemeClr val="accent4"/>
                  </a:solidFill>
                  <a:latin typeface="+mj-lt"/>
                </a:rPr>
                <a:t>Revenue</a:t>
              </a:r>
            </a:p>
          </p:txBody>
        </p:sp>
        <p:cxnSp>
          <p:nvCxnSpPr>
            <p:cNvPr id="6" name="Conector recto 5">
              <a:extLst>
                <a:ext uri="{FF2B5EF4-FFF2-40B4-BE49-F238E27FC236}">
                  <a16:creationId xmlns:a16="http://schemas.microsoft.com/office/drawing/2014/main" id="{2EA0A7FF-0660-4660-B56F-06F27572E382}"/>
                </a:ext>
              </a:extLst>
            </p:cNvPr>
            <p:cNvCxnSpPr>
              <a:cxnSpLocks/>
            </p:cNvCxnSpPr>
            <p:nvPr/>
          </p:nvCxnSpPr>
          <p:spPr>
            <a:xfrm>
              <a:off x="3111873" y="1268016"/>
              <a:ext cx="0" cy="24514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Conector recto 72">
              <a:extLst>
                <a:ext uri="{FF2B5EF4-FFF2-40B4-BE49-F238E27FC236}">
                  <a16:creationId xmlns:a16="http://schemas.microsoft.com/office/drawing/2014/main" id="{85E60532-AA24-4CE2-B5D8-C134BAF46044}"/>
                </a:ext>
              </a:extLst>
            </p:cNvPr>
            <p:cNvCxnSpPr>
              <a:cxnSpLocks/>
            </p:cNvCxnSpPr>
            <p:nvPr/>
          </p:nvCxnSpPr>
          <p:spPr>
            <a:xfrm>
              <a:off x="4496018" y="1268016"/>
              <a:ext cx="0" cy="24514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Conector recto 73">
              <a:extLst>
                <a:ext uri="{FF2B5EF4-FFF2-40B4-BE49-F238E27FC236}">
                  <a16:creationId xmlns:a16="http://schemas.microsoft.com/office/drawing/2014/main" id="{2F74C0DC-E9F7-4EF9-89AA-983810994D02}"/>
                </a:ext>
              </a:extLst>
            </p:cNvPr>
            <p:cNvCxnSpPr>
              <a:cxnSpLocks/>
            </p:cNvCxnSpPr>
            <p:nvPr/>
          </p:nvCxnSpPr>
          <p:spPr>
            <a:xfrm>
              <a:off x="5880163" y="1268016"/>
              <a:ext cx="0" cy="24514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Conector recto 74">
              <a:extLst>
                <a:ext uri="{FF2B5EF4-FFF2-40B4-BE49-F238E27FC236}">
                  <a16:creationId xmlns:a16="http://schemas.microsoft.com/office/drawing/2014/main" id="{0B679A4E-50E5-4F0C-992E-85CC1E423F58}"/>
                </a:ext>
              </a:extLst>
            </p:cNvPr>
            <p:cNvCxnSpPr>
              <a:cxnSpLocks/>
            </p:cNvCxnSpPr>
            <p:nvPr/>
          </p:nvCxnSpPr>
          <p:spPr>
            <a:xfrm>
              <a:off x="7264308" y="1268016"/>
              <a:ext cx="0" cy="24514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7B0EE9F6-23DE-4B07-98AD-0F9F94881864}"/>
                </a:ext>
              </a:extLst>
            </p:cNvPr>
            <p:cNvCxnSpPr>
              <a:cxnSpLocks/>
            </p:cNvCxnSpPr>
            <p:nvPr/>
          </p:nvCxnSpPr>
          <p:spPr>
            <a:xfrm>
              <a:off x="1733428" y="3719477"/>
              <a:ext cx="691985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Conector recto 75">
              <a:extLst>
                <a:ext uri="{FF2B5EF4-FFF2-40B4-BE49-F238E27FC236}">
                  <a16:creationId xmlns:a16="http://schemas.microsoft.com/office/drawing/2014/main" id="{1664B426-418B-4984-A879-132AC0EDC517}"/>
                </a:ext>
              </a:extLst>
            </p:cNvPr>
            <p:cNvCxnSpPr>
              <a:cxnSpLocks/>
            </p:cNvCxnSpPr>
            <p:nvPr/>
          </p:nvCxnSpPr>
          <p:spPr>
            <a:xfrm>
              <a:off x="5184331" y="3719477"/>
              <a:ext cx="0" cy="11412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Conector recto 77">
              <a:extLst>
                <a:ext uri="{FF2B5EF4-FFF2-40B4-BE49-F238E27FC236}">
                  <a16:creationId xmlns:a16="http://schemas.microsoft.com/office/drawing/2014/main" id="{8B5AE3A0-BDB0-47DE-A8AC-71B451730927}"/>
                </a:ext>
              </a:extLst>
            </p:cNvPr>
            <p:cNvCxnSpPr>
              <a:cxnSpLocks/>
            </p:cNvCxnSpPr>
            <p:nvPr/>
          </p:nvCxnSpPr>
          <p:spPr>
            <a:xfrm>
              <a:off x="3111873" y="2571750"/>
              <a:ext cx="138414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Conector recto 84">
              <a:extLst>
                <a:ext uri="{FF2B5EF4-FFF2-40B4-BE49-F238E27FC236}">
                  <a16:creationId xmlns:a16="http://schemas.microsoft.com/office/drawing/2014/main" id="{F49004E5-97B9-4E99-AE79-A7670ABA4244}"/>
                </a:ext>
              </a:extLst>
            </p:cNvPr>
            <p:cNvCxnSpPr>
              <a:cxnSpLocks/>
            </p:cNvCxnSpPr>
            <p:nvPr/>
          </p:nvCxnSpPr>
          <p:spPr>
            <a:xfrm>
              <a:off x="5880163" y="2571750"/>
              <a:ext cx="138414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1" name="Rectangle: Top Corners One Rounded and One Snipped 6">
            <a:extLst>
              <a:ext uri="{FF2B5EF4-FFF2-40B4-BE49-F238E27FC236}">
                <a16:creationId xmlns:a16="http://schemas.microsoft.com/office/drawing/2014/main" id="{479D09D2-0CC6-4F0A-82F1-1AE1127FD747}"/>
              </a:ext>
            </a:extLst>
          </p:cNvPr>
          <p:cNvSpPr/>
          <p:nvPr/>
        </p:nvSpPr>
        <p:spPr>
          <a:xfrm flipH="1">
            <a:off x="358775" y="2840359"/>
            <a:ext cx="1208539" cy="543794"/>
          </a:xfrm>
          <a:prstGeom prst="snipRoundRect">
            <a:avLst>
              <a:gd name="adj1" fmla="val 16667"/>
              <a:gd name="adj2" fmla="val 14964"/>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a:t>Venus is a hot planet</a:t>
            </a:r>
          </a:p>
        </p:txBody>
      </p:sp>
      <p:sp>
        <p:nvSpPr>
          <p:cNvPr id="92" name="Rectangle: Top Corners One Rounded and One Snipped 6">
            <a:extLst>
              <a:ext uri="{FF2B5EF4-FFF2-40B4-BE49-F238E27FC236}">
                <a16:creationId xmlns:a16="http://schemas.microsoft.com/office/drawing/2014/main" id="{2E8896E0-03E8-4E3D-9FE2-1446366AA108}"/>
              </a:ext>
            </a:extLst>
          </p:cNvPr>
          <p:cNvSpPr/>
          <p:nvPr/>
        </p:nvSpPr>
        <p:spPr>
          <a:xfrm flipH="1">
            <a:off x="358999" y="3586682"/>
            <a:ext cx="1208539" cy="543794"/>
          </a:xfrm>
          <a:prstGeom prst="snipRoundRect">
            <a:avLst>
              <a:gd name="adj1" fmla="val 16667"/>
              <a:gd name="adj2" fmla="val 14964"/>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a:t>Mars is very cold planet</a:t>
            </a:r>
          </a:p>
        </p:txBody>
      </p:sp>
      <p:sp>
        <p:nvSpPr>
          <p:cNvPr id="93" name="Rectangle: Top Corners One Rounded and One Snipped 6">
            <a:extLst>
              <a:ext uri="{FF2B5EF4-FFF2-40B4-BE49-F238E27FC236}">
                <a16:creationId xmlns:a16="http://schemas.microsoft.com/office/drawing/2014/main" id="{B1AB0900-8F90-43C5-9E85-63CB4D8669D4}"/>
              </a:ext>
            </a:extLst>
          </p:cNvPr>
          <p:cNvSpPr/>
          <p:nvPr/>
        </p:nvSpPr>
        <p:spPr>
          <a:xfrm flipH="1">
            <a:off x="358999" y="4333006"/>
            <a:ext cx="1208539" cy="543794"/>
          </a:xfrm>
          <a:prstGeom prst="snipRoundRect">
            <a:avLst>
              <a:gd name="adj1" fmla="val 16667"/>
              <a:gd name="adj2" fmla="val 14964"/>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a:t>Saturn is the ringed planet</a:t>
            </a:r>
          </a:p>
        </p:txBody>
      </p:sp>
      <p:sp>
        <p:nvSpPr>
          <p:cNvPr id="3" name="Rectangle: Top Corners One Rounded and One Snipped 6">
            <a:extLst>
              <a:ext uri="{FF2B5EF4-FFF2-40B4-BE49-F238E27FC236}">
                <a16:creationId xmlns:a16="http://schemas.microsoft.com/office/drawing/2014/main" id="{5B675887-D2C2-483D-B442-FD1927003189}"/>
              </a:ext>
            </a:extLst>
          </p:cNvPr>
          <p:cNvSpPr/>
          <p:nvPr/>
        </p:nvSpPr>
        <p:spPr>
          <a:xfrm flipH="1">
            <a:off x="358999" y="1347713"/>
            <a:ext cx="1208539" cy="543794"/>
          </a:xfrm>
          <a:prstGeom prst="snipRoundRect">
            <a:avLst>
              <a:gd name="adj1" fmla="val 16667"/>
              <a:gd name="adj2" fmla="val 14964"/>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a:t>Jupiter is a gas giant</a:t>
            </a:r>
          </a:p>
        </p:txBody>
      </p:sp>
      <p:sp>
        <p:nvSpPr>
          <p:cNvPr id="90" name="Rectangle: Top Corners One Rounded and One Snipped 6">
            <a:extLst>
              <a:ext uri="{FF2B5EF4-FFF2-40B4-BE49-F238E27FC236}">
                <a16:creationId xmlns:a16="http://schemas.microsoft.com/office/drawing/2014/main" id="{F1C322E1-8441-49EC-9EBE-91CB7176CA11}"/>
              </a:ext>
            </a:extLst>
          </p:cNvPr>
          <p:cNvSpPr/>
          <p:nvPr/>
        </p:nvSpPr>
        <p:spPr>
          <a:xfrm flipH="1">
            <a:off x="358999" y="2094036"/>
            <a:ext cx="1208539" cy="543794"/>
          </a:xfrm>
          <a:prstGeom prst="snipRoundRect">
            <a:avLst>
              <a:gd name="adj1" fmla="val 16667"/>
              <a:gd name="adj2" fmla="val 14964"/>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a:t>Mercury is very small</a:t>
            </a:r>
          </a:p>
        </p:txBody>
      </p:sp>
    </p:spTree>
    <p:extLst>
      <p:ext uri="{BB962C8B-B14F-4D97-AF65-F5344CB8AC3E}">
        <p14:creationId xmlns:p14="http://schemas.microsoft.com/office/powerpoint/2010/main" val="158040067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500"/>
                                        <p:tgtEl>
                                          <p:spTgt spid="95"/>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90"/>
                                        </p:tgtEl>
                                        <p:attrNameLst>
                                          <p:attrName>style.visibility</p:attrName>
                                        </p:attrNameLst>
                                      </p:cBhvr>
                                      <p:to>
                                        <p:strVal val="visible"/>
                                      </p:to>
                                    </p:set>
                                    <p:anim calcmode="lin" valueType="num">
                                      <p:cBhvr additive="base">
                                        <p:cTn id="16" dur="500" fill="hold"/>
                                        <p:tgtEl>
                                          <p:spTgt spid="90"/>
                                        </p:tgtEl>
                                        <p:attrNameLst>
                                          <p:attrName>ppt_x</p:attrName>
                                        </p:attrNameLst>
                                      </p:cBhvr>
                                      <p:tavLst>
                                        <p:tav tm="0">
                                          <p:val>
                                            <p:strVal val="0-#ppt_w/2"/>
                                          </p:val>
                                        </p:tav>
                                        <p:tav tm="100000">
                                          <p:val>
                                            <p:strVal val="#ppt_x"/>
                                          </p:val>
                                        </p:tav>
                                      </p:tavLst>
                                    </p:anim>
                                    <p:anim calcmode="lin" valueType="num">
                                      <p:cBhvr additive="base">
                                        <p:cTn id="17" dur="500" fill="hold"/>
                                        <p:tgtEl>
                                          <p:spTgt spid="90"/>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91"/>
                                        </p:tgtEl>
                                        <p:attrNameLst>
                                          <p:attrName>style.visibility</p:attrName>
                                        </p:attrNameLst>
                                      </p:cBhvr>
                                      <p:to>
                                        <p:strVal val="visible"/>
                                      </p:to>
                                    </p:set>
                                    <p:anim calcmode="lin" valueType="num">
                                      <p:cBhvr additive="base">
                                        <p:cTn id="21" dur="500" fill="hold"/>
                                        <p:tgtEl>
                                          <p:spTgt spid="91"/>
                                        </p:tgtEl>
                                        <p:attrNameLst>
                                          <p:attrName>ppt_x</p:attrName>
                                        </p:attrNameLst>
                                      </p:cBhvr>
                                      <p:tavLst>
                                        <p:tav tm="0">
                                          <p:val>
                                            <p:strVal val="0-#ppt_w/2"/>
                                          </p:val>
                                        </p:tav>
                                        <p:tav tm="100000">
                                          <p:val>
                                            <p:strVal val="#ppt_x"/>
                                          </p:val>
                                        </p:tav>
                                      </p:tavLst>
                                    </p:anim>
                                    <p:anim calcmode="lin" valueType="num">
                                      <p:cBhvr additive="base">
                                        <p:cTn id="22" dur="500" fill="hold"/>
                                        <p:tgtEl>
                                          <p:spTgt spid="91"/>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fill="hold" grpId="0" nodeType="afterEffect">
                                  <p:stCondLst>
                                    <p:cond delay="0"/>
                                  </p:stCondLst>
                                  <p:childTnLst>
                                    <p:set>
                                      <p:cBhvr>
                                        <p:cTn id="25" dur="1" fill="hold">
                                          <p:stCondLst>
                                            <p:cond delay="0"/>
                                          </p:stCondLst>
                                        </p:cTn>
                                        <p:tgtEl>
                                          <p:spTgt spid="92"/>
                                        </p:tgtEl>
                                        <p:attrNameLst>
                                          <p:attrName>style.visibility</p:attrName>
                                        </p:attrNameLst>
                                      </p:cBhvr>
                                      <p:to>
                                        <p:strVal val="visible"/>
                                      </p:to>
                                    </p:set>
                                    <p:anim calcmode="lin" valueType="num">
                                      <p:cBhvr additive="base">
                                        <p:cTn id="26" dur="500" fill="hold"/>
                                        <p:tgtEl>
                                          <p:spTgt spid="92"/>
                                        </p:tgtEl>
                                        <p:attrNameLst>
                                          <p:attrName>ppt_x</p:attrName>
                                        </p:attrNameLst>
                                      </p:cBhvr>
                                      <p:tavLst>
                                        <p:tav tm="0">
                                          <p:val>
                                            <p:strVal val="0-#ppt_w/2"/>
                                          </p:val>
                                        </p:tav>
                                        <p:tav tm="100000">
                                          <p:val>
                                            <p:strVal val="#ppt_x"/>
                                          </p:val>
                                        </p:tav>
                                      </p:tavLst>
                                    </p:anim>
                                    <p:anim calcmode="lin" valueType="num">
                                      <p:cBhvr additive="base">
                                        <p:cTn id="27" dur="500" fill="hold"/>
                                        <p:tgtEl>
                                          <p:spTgt spid="92"/>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93"/>
                                        </p:tgtEl>
                                        <p:attrNameLst>
                                          <p:attrName>style.visibility</p:attrName>
                                        </p:attrNameLst>
                                      </p:cBhvr>
                                      <p:to>
                                        <p:strVal val="visible"/>
                                      </p:to>
                                    </p:set>
                                    <p:anim calcmode="lin" valueType="num">
                                      <p:cBhvr additive="base">
                                        <p:cTn id="31" dur="500" fill="hold"/>
                                        <p:tgtEl>
                                          <p:spTgt spid="93"/>
                                        </p:tgtEl>
                                        <p:attrNameLst>
                                          <p:attrName>ppt_x</p:attrName>
                                        </p:attrNameLst>
                                      </p:cBhvr>
                                      <p:tavLst>
                                        <p:tav tm="0">
                                          <p:val>
                                            <p:strVal val="0-#ppt_w/2"/>
                                          </p:val>
                                        </p:tav>
                                        <p:tav tm="100000">
                                          <p:val>
                                            <p:strVal val="#ppt_x"/>
                                          </p:val>
                                        </p:tav>
                                      </p:tavLst>
                                    </p:anim>
                                    <p:anim calcmode="lin" valueType="num">
                                      <p:cBhvr additive="base">
                                        <p:cTn id="32" dur="500" fill="hold"/>
                                        <p:tgtEl>
                                          <p:spTgt spid="93"/>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50" presetClass="path" presetSubtype="0" accel="50000" decel="50000" fill="hold" grpId="1" nodeType="afterEffect">
                                  <p:stCondLst>
                                    <p:cond delay="0"/>
                                  </p:stCondLst>
                                  <p:childTnLst>
                                    <p:animMotion origin="layout" path="M 1.66667E-6 -4.81481E-6 L 0.15521 -4.81481E-6 C 0.22482 -4.81481E-6 0.31059 0.02871 0.31059 0.05278 L 0.31059 0.10587 " pathEditMode="relative" rAng="0" ptsTypes="AAAA">
                                      <p:cBhvr>
                                        <p:cTn id="35" dur="2000" fill="hold"/>
                                        <p:tgtEl>
                                          <p:spTgt spid="3"/>
                                        </p:tgtEl>
                                        <p:attrNameLst>
                                          <p:attrName>ppt_x</p:attrName>
                                          <p:attrName>ppt_y</p:attrName>
                                        </p:attrNameLst>
                                      </p:cBhvr>
                                      <p:rCtr x="15521" y="5278"/>
                                    </p:animMotion>
                                  </p:childTnLst>
                                </p:cTn>
                              </p:par>
                            </p:childTnLst>
                          </p:cTn>
                        </p:par>
                        <p:par>
                          <p:cTn id="36" fill="hold">
                            <p:stCondLst>
                              <p:cond delay="5000"/>
                            </p:stCondLst>
                            <p:childTnLst>
                              <p:par>
                                <p:cTn id="37" presetID="50" presetClass="path" presetSubtype="0" accel="50000" decel="50000" fill="hold" grpId="1" nodeType="afterEffect">
                                  <p:stCondLst>
                                    <p:cond delay="0"/>
                                  </p:stCondLst>
                                  <p:childTnLst>
                                    <p:animMotion origin="layout" path="M 1.66667E-6 3.45679E-6 L 0.15555 3.45679E-6 C 0.22535 3.45679E-6 0.31128 0.05308 0.31128 0.09598 L 0.31128 0.19197 " pathEditMode="relative" rAng="0" ptsTypes="AAAA">
                                      <p:cBhvr>
                                        <p:cTn id="38" dur="2000" fill="hold"/>
                                        <p:tgtEl>
                                          <p:spTgt spid="90"/>
                                        </p:tgtEl>
                                        <p:attrNameLst>
                                          <p:attrName>ppt_x</p:attrName>
                                          <p:attrName>ppt_y</p:attrName>
                                        </p:attrNameLst>
                                      </p:cBhvr>
                                      <p:rCtr x="15556" y="9599"/>
                                    </p:animMotion>
                                  </p:childTnLst>
                                </p:cTn>
                              </p:par>
                            </p:childTnLst>
                          </p:cTn>
                        </p:par>
                        <p:par>
                          <p:cTn id="39" fill="hold">
                            <p:stCondLst>
                              <p:cond delay="7000"/>
                            </p:stCondLst>
                            <p:childTnLst>
                              <p:par>
                                <p:cTn id="40" presetID="42" presetClass="path" presetSubtype="0" accel="50000" decel="50000" fill="hold" grpId="1" nodeType="afterEffect">
                                  <p:stCondLst>
                                    <p:cond delay="0"/>
                                  </p:stCondLst>
                                  <p:childTnLst>
                                    <p:animMotion origin="layout" path="M 1.66667E-6 1.7284E-6 L 0.15989 -0.19784 " pathEditMode="relative" rAng="0" ptsTypes="AA">
                                      <p:cBhvr>
                                        <p:cTn id="41" dur="2000" fill="hold"/>
                                        <p:tgtEl>
                                          <p:spTgt spid="91"/>
                                        </p:tgtEl>
                                        <p:attrNameLst>
                                          <p:attrName>ppt_x</p:attrName>
                                          <p:attrName>ppt_y</p:attrName>
                                        </p:attrNameLst>
                                      </p:cBhvr>
                                      <p:rCtr x="7986" y="-9907"/>
                                    </p:animMotion>
                                  </p:childTnLst>
                                </p:cTn>
                              </p:par>
                            </p:childTnLst>
                          </p:cTn>
                        </p:par>
                        <p:par>
                          <p:cTn id="42" fill="hold">
                            <p:stCondLst>
                              <p:cond delay="9000"/>
                            </p:stCondLst>
                            <p:childTnLst>
                              <p:par>
                                <p:cTn id="43" presetID="42" presetClass="path" presetSubtype="0" accel="50000" decel="50000" fill="hold" grpId="1" nodeType="afterEffect">
                                  <p:stCondLst>
                                    <p:cond delay="0"/>
                                  </p:stCondLst>
                                  <p:childTnLst>
                                    <p:animMotion origin="layout" path="M 1.66667E-6 1.11022E-16 L 0.24965 0.11235 " pathEditMode="relative" rAng="0" ptsTypes="AA">
                                      <p:cBhvr>
                                        <p:cTn id="44" dur="2000" fill="hold"/>
                                        <p:tgtEl>
                                          <p:spTgt spid="92"/>
                                        </p:tgtEl>
                                        <p:attrNameLst>
                                          <p:attrName>ppt_x</p:attrName>
                                          <p:attrName>ppt_y</p:attrName>
                                        </p:attrNameLst>
                                      </p:cBhvr>
                                      <p:rCtr x="12483" y="5617"/>
                                    </p:animMotion>
                                  </p:childTnLst>
                                </p:cTn>
                              </p:par>
                            </p:childTnLst>
                          </p:cTn>
                        </p:par>
                        <p:par>
                          <p:cTn id="45" fill="hold">
                            <p:stCondLst>
                              <p:cond delay="11000"/>
                            </p:stCondLst>
                            <p:childTnLst>
                              <p:par>
                                <p:cTn id="46" presetID="42" presetClass="path" presetSubtype="0" accel="50000" decel="50000" fill="hold" grpId="1" nodeType="afterEffect">
                                  <p:stCondLst>
                                    <p:cond delay="0"/>
                                  </p:stCondLst>
                                  <p:childTnLst>
                                    <p:animMotion origin="layout" path="M 0.00069 -0.00247 L 0.6684 -0.03271 " pathEditMode="relative" rAng="0" ptsTypes="AA">
                                      <p:cBhvr>
                                        <p:cTn id="47" dur="2000" fill="hold"/>
                                        <p:tgtEl>
                                          <p:spTgt spid="93"/>
                                        </p:tgtEl>
                                        <p:attrNameLst>
                                          <p:attrName>ppt_x</p:attrName>
                                          <p:attrName>ppt_y</p:attrName>
                                        </p:attrNameLst>
                                      </p:cBhvr>
                                      <p:rCtr x="33385" y="-151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1" grpId="1" animBg="1"/>
      <p:bldP spid="92" grpId="0" animBg="1"/>
      <p:bldP spid="92" grpId="1" animBg="1"/>
      <p:bldP spid="93" grpId="0" animBg="1"/>
      <p:bldP spid="93" grpId="1" animBg="1"/>
      <p:bldP spid="3" grpId="0" animBg="1"/>
      <p:bldP spid="3" grpId="1" animBg="1"/>
      <p:bldP spid="90" grpId="0" animBg="1"/>
      <p:bldP spid="90"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Rectangle: Top Corners One Rounded and One Snipped 6">
            <a:extLst>
              <a:ext uri="{FF2B5EF4-FFF2-40B4-BE49-F238E27FC236}">
                <a16:creationId xmlns:a16="http://schemas.microsoft.com/office/drawing/2014/main" id="{658C7A09-E4A7-40EF-8C33-DCE9294018A7}"/>
              </a:ext>
            </a:extLst>
          </p:cNvPr>
          <p:cNvSpPr/>
          <p:nvPr/>
        </p:nvSpPr>
        <p:spPr>
          <a:xfrm flipH="1">
            <a:off x="502741" y="1266507"/>
            <a:ext cx="1535974" cy="2747180"/>
          </a:xfrm>
          <a:prstGeom prst="snipRoundRect">
            <a:avLst>
              <a:gd name="adj1" fmla="val 16667"/>
              <a:gd name="adj2" fmla="val 12390"/>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08" name="Rectangle: Top Corners One Rounded and One Snipped 6">
            <a:extLst>
              <a:ext uri="{FF2B5EF4-FFF2-40B4-BE49-F238E27FC236}">
                <a16:creationId xmlns:a16="http://schemas.microsoft.com/office/drawing/2014/main" id="{ED5F086D-ECED-4297-87B3-EC11885FB136}"/>
              </a:ext>
            </a:extLst>
          </p:cNvPr>
          <p:cNvSpPr/>
          <p:nvPr/>
        </p:nvSpPr>
        <p:spPr>
          <a:xfrm flipH="1">
            <a:off x="2154102" y="1266507"/>
            <a:ext cx="1535974" cy="1303734"/>
          </a:xfrm>
          <a:prstGeom prst="snipRoundRect">
            <a:avLst>
              <a:gd name="adj1" fmla="val 16667"/>
              <a:gd name="adj2" fmla="val 10834"/>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09" name="Rectangle: Top Corners One Rounded and One Snipped 6">
            <a:extLst>
              <a:ext uri="{FF2B5EF4-FFF2-40B4-BE49-F238E27FC236}">
                <a16:creationId xmlns:a16="http://schemas.microsoft.com/office/drawing/2014/main" id="{E0F59212-4E88-435F-8A0A-DADED286CB40}"/>
              </a:ext>
            </a:extLst>
          </p:cNvPr>
          <p:cNvSpPr/>
          <p:nvPr/>
        </p:nvSpPr>
        <p:spPr>
          <a:xfrm flipH="1">
            <a:off x="3805463" y="1266507"/>
            <a:ext cx="1535974" cy="2747180"/>
          </a:xfrm>
          <a:prstGeom prst="snipRoundRect">
            <a:avLst>
              <a:gd name="adj1" fmla="val 16667"/>
              <a:gd name="adj2" fmla="val 10545"/>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0" name="Rectangle: Top Corners One Rounded and One Snipped 6">
            <a:extLst>
              <a:ext uri="{FF2B5EF4-FFF2-40B4-BE49-F238E27FC236}">
                <a16:creationId xmlns:a16="http://schemas.microsoft.com/office/drawing/2014/main" id="{E105139A-D81E-4932-A4DD-2605EAFF00E9}"/>
              </a:ext>
            </a:extLst>
          </p:cNvPr>
          <p:cNvSpPr/>
          <p:nvPr/>
        </p:nvSpPr>
        <p:spPr>
          <a:xfrm flipH="1">
            <a:off x="5456824" y="1266507"/>
            <a:ext cx="1535974" cy="1303734"/>
          </a:xfrm>
          <a:prstGeom prst="snipRoundRect">
            <a:avLst>
              <a:gd name="adj1" fmla="val 16667"/>
              <a:gd name="adj2" fmla="val 1137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1" name="Rectangle: Top Corners One Rounded and One Snipped 6">
            <a:extLst>
              <a:ext uri="{FF2B5EF4-FFF2-40B4-BE49-F238E27FC236}">
                <a16:creationId xmlns:a16="http://schemas.microsoft.com/office/drawing/2014/main" id="{8AC1CAA5-4F3A-42FB-B7D6-259D293D43B7}"/>
              </a:ext>
            </a:extLst>
          </p:cNvPr>
          <p:cNvSpPr/>
          <p:nvPr/>
        </p:nvSpPr>
        <p:spPr>
          <a:xfrm flipH="1">
            <a:off x="7108185" y="1266507"/>
            <a:ext cx="1535974" cy="2747180"/>
          </a:xfrm>
          <a:prstGeom prst="snipRoundRect">
            <a:avLst>
              <a:gd name="adj1" fmla="val 16667"/>
              <a:gd name="adj2" fmla="val 1146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2" name="Rectangle: Top Corners One Rounded and One Snipped 6">
            <a:extLst>
              <a:ext uri="{FF2B5EF4-FFF2-40B4-BE49-F238E27FC236}">
                <a16:creationId xmlns:a16="http://schemas.microsoft.com/office/drawing/2014/main" id="{CD715979-7928-4982-8F91-9495146592FA}"/>
              </a:ext>
            </a:extLst>
          </p:cNvPr>
          <p:cNvSpPr/>
          <p:nvPr/>
        </p:nvSpPr>
        <p:spPr>
          <a:xfrm flipH="1">
            <a:off x="2161722" y="2709953"/>
            <a:ext cx="1535974" cy="1303734"/>
          </a:xfrm>
          <a:prstGeom prst="snipRoundRect">
            <a:avLst>
              <a:gd name="adj1" fmla="val 16667"/>
              <a:gd name="adj2" fmla="val 11922"/>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3" name="Rectangle: Top Corners One Rounded and One Snipped 6">
            <a:extLst>
              <a:ext uri="{FF2B5EF4-FFF2-40B4-BE49-F238E27FC236}">
                <a16:creationId xmlns:a16="http://schemas.microsoft.com/office/drawing/2014/main" id="{9C3221A0-A06F-4D83-9E3E-C45A78B1A52B}"/>
              </a:ext>
            </a:extLst>
          </p:cNvPr>
          <p:cNvSpPr/>
          <p:nvPr/>
        </p:nvSpPr>
        <p:spPr>
          <a:xfrm flipH="1">
            <a:off x="5464444" y="2709953"/>
            <a:ext cx="1535974" cy="1303734"/>
          </a:xfrm>
          <a:prstGeom prst="snipRoundRect">
            <a:avLst>
              <a:gd name="adj1" fmla="val 16667"/>
              <a:gd name="adj2" fmla="val 11922"/>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4" name="Rectangle: Top Corners One Rounded and One Snipped 6">
            <a:extLst>
              <a:ext uri="{FF2B5EF4-FFF2-40B4-BE49-F238E27FC236}">
                <a16:creationId xmlns:a16="http://schemas.microsoft.com/office/drawing/2014/main" id="{52373D02-6CB4-41A2-BA51-4E3D2D6050E7}"/>
              </a:ext>
            </a:extLst>
          </p:cNvPr>
          <p:cNvSpPr/>
          <p:nvPr/>
        </p:nvSpPr>
        <p:spPr>
          <a:xfrm flipH="1">
            <a:off x="502739" y="4151350"/>
            <a:ext cx="4009881" cy="759707"/>
          </a:xfrm>
          <a:prstGeom prst="snipRoundRect">
            <a:avLst>
              <a:gd name="adj1" fmla="val 16667"/>
              <a:gd name="adj2" fmla="val 22392"/>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5" name="Rectangle: Top Corners One Rounded and One Snipped 6">
            <a:extLst>
              <a:ext uri="{FF2B5EF4-FFF2-40B4-BE49-F238E27FC236}">
                <a16:creationId xmlns:a16="http://schemas.microsoft.com/office/drawing/2014/main" id="{6C9DCF2A-88A9-49BE-ABB7-66CD384BEEA1}"/>
              </a:ext>
            </a:extLst>
          </p:cNvPr>
          <p:cNvSpPr/>
          <p:nvPr/>
        </p:nvSpPr>
        <p:spPr>
          <a:xfrm flipH="1">
            <a:off x="4636112" y="4151350"/>
            <a:ext cx="4009881" cy="759707"/>
          </a:xfrm>
          <a:prstGeom prst="snipRoundRect">
            <a:avLst>
              <a:gd name="adj1" fmla="val 16667"/>
              <a:gd name="adj2" fmla="val 17727"/>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B52C777F-A3E6-49CF-9517-7BDAA3DE2507}"/>
              </a:ext>
            </a:extLst>
          </p:cNvPr>
          <p:cNvSpPr>
            <a:spLocks noGrp="1"/>
          </p:cNvSpPr>
          <p:nvPr>
            <p:ph type="title"/>
          </p:nvPr>
        </p:nvSpPr>
        <p:spPr/>
        <p:txBody>
          <a:bodyPr/>
          <a:lstStyle/>
          <a:p>
            <a:r>
              <a:rPr lang="en-US" dirty="0"/>
              <a:t>The marketing canvas</a:t>
            </a:r>
          </a:p>
        </p:txBody>
      </p:sp>
      <p:sp>
        <p:nvSpPr>
          <p:cNvPr id="7" name="CuadroTexto 6">
            <a:extLst>
              <a:ext uri="{FF2B5EF4-FFF2-40B4-BE49-F238E27FC236}">
                <a16:creationId xmlns:a16="http://schemas.microsoft.com/office/drawing/2014/main" id="{632D15BF-52C4-4C11-972F-B11DF1FDEBF0}"/>
              </a:ext>
            </a:extLst>
          </p:cNvPr>
          <p:cNvSpPr txBox="1"/>
          <p:nvPr/>
        </p:nvSpPr>
        <p:spPr>
          <a:xfrm>
            <a:off x="615763" y="1333478"/>
            <a:ext cx="1317541" cy="338554"/>
          </a:xfrm>
          <a:prstGeom prst="rect">
            <a:avLst/>
          </a:prstGeom>
          <a:noFill/>
        </p:spPr>
        <p:txBody>
          <a:bodyPr wrap="square" rtlCol="0">
            <a:spAutoFit/>
          </a:bodyPr>
          <a:lstStyle/>
          <a:p>
            <a:pPr algn="ctr"/>
            <a:r>
              <a:rPr lang="en-US" sz="1600" b="1">
                <a:solidFill>
                  <a:schemeClr val="bg1"/>
                </a:solidFill>
                <a:latin typeface="+mj-lt"/>
              </a:rPr>
              <a:t>Partners</a:t>
            </a:r>
          </a:p>
        </p:txBody>
      </p:sp>
      <p:sp>
        <p:nvSpPr>
          <p:cNvPr id="8" name="CuadroTexto 7">
            <a:extLst>
              <a:ext uri="{FF2B5EF4-FFF2-40B4-BE49-F238E27FC236}">
                <a16:creationId xmlns:a16="http://schemas.microsoft.com/office/drawing/2014/main" id="{9A7E50B3-04BB-49FA-8B14-E47E20D3DB68}"/>
              </a:ext>
            </a:extLst>
          </p:cNvPr>
          <p:cNvSpPr txBox="1"/>
          <p:nvPr/>
        </p:nvSpPr>
        <p:spPr>
          <a:xfrm>
            <a:off x="615762" y="2139156"/>
            <a:ext cx="1317541" cy="212949"/>
          </a:xfrm>
          <a:prstGeom prst="rect">
            <a:avLst/>
          </a:prstGeom>
          <a:noFill/>
        </p:spPr>
        <p:txBody>
          <a:bodyPr wrap="square" rtlCol="0">
            <a:noAutofit/>
          </a:bodyPr>
          <a:lstStyle/>
          <a:p>
            <a:pPr algn="ctr"/>
            <a:r>
              <a:rPr lang="en-US" sz="1400" dirty="0">
                <a:solidFill>
                  <a:schemeClr val="bg1"/>
                </a:solidFill>
              </a:rPr>
              <a:t>Production</a:t>
            </a:r>
          </a:p>
        </p:txBody>
      </p:sp>
      <p:sp>
        <p:nvSpPr>
          <p:cNvPr id="43" name="CuadroTexto 42">
            <a:extLst>
              <a:ext uri="{FF2B5EF4-FFF2-40B4-BE49-F238E27FC236}">
                <a16:creationId xmlns:a16="http://schemas.microsoft.com/office/drawing/2014/main" id="{0D25EBC9-3E1D-4C36-9F8A-C49E77A1C7FA}"/>
              </a:ext>
            </a:extLst>
          </p:cNvPr>
          <p:cNvSpPr txBox="1"/>
          <p:nvPr/>
        </p:nvSpPr>
        <p:spPr>
          <a:xfrm>
            <a:off x="2267124" y="1333478"/>
            <a:ext cx="1317541" cy="338554"/>
          </a:xfrm>
          <a:prstGeom prst="rect">
            <a:avLst/>
          </a:prstGeom>
          <a:noFill/>
        </p:spPr>
        <p:txBody>
          <a:bodyPr wrap="square" rtlCol="0">
            <a:spAutoFit/>
          </a:bodyPr>
          <a:lstStyle/>
          <a:p>
            <a:pPr algn="ctr"/>
            <a:r>
              <a:rPr lang="en-US" sz="1600" b="1">
                <a:solidFill>
                  <a:schemeClr val="bg1"/>
                </a:solidFill>
                <a:latin typeface="+mj-lt"/>
              </a:rPr>
              <a:t>Activities</a:t>
            </a:r>
          </a:p>
        </p:txBody>
      </p:sp>
      <p:sp>
        <p:nvSpPr>
          <p:cNvPr id="44" name="CuadroTexto 43">
            <a:extLst>
              <a:ext uri="{FF2B5EF4-FFF2-40B4-BE49-F238E27FC236}">
                <a16:creationId xmlns:a16="http://schemas.microsoft.com/office/drawing/2014/main" id="{8503FFFD-3348-46E2-8A69-5841BDF7D104}"/>
              </a:ext>
            </a:extLst>
          </p:cNvPr>
          <p:cNvSpPr txBox="1"/>
          <p:nvPr/>
        </p:nvSpPr>
        <p:spPr>
          <a:xfrm>
            <a:off x="2267123" y="2139156"/>
            <a:ext cx="1317541" cy="212949"/>
          </a:xfrm>
          <a:prstGeom prst="rect">
            <a:avLst/>
          </a:prstGeom>
          <a:noFill/>
        </p:spPr>
        <p:txBody>
          <a:bodyPr wrap="square" rtlCol="0">
            <a:noAutofit/>
          </a:bodyPr>
          <a:lstStyle/>
          <a:p>
            <a:pPr algn="ctr"/>
            <a:r>
              <a:rPr lang="en-US" sz="1400" dirty="0">
                <a:solidFill>
                  <a:schemeClr val="bg1"/>
                </a:solidFill>
              </a:rPr>
              <a:t>Games</a:t>
            </a:r>
          </a:p>
        </p:txBody>
      </p:sp>
      <p:sp>
        <p:nvSpPr>
          <p:cNvPr id="49" name="CuadroTexto 48">
            <a:extLst>
              <a:ext uri="{FF2B5EF4-FFF2-40B4-BE49-F238E27FC236}">
                <a16:creationId xmlns:a16="http://schemas.microsoft.com/office/drawing/2014/main" id="{B49CC603-8EB5-482E-BA3C-A63D12701D38}"/>
              </a:ext>
            </a:extLst>
          </p:cNvPr>
          <p:cNvSpPr txBox="1"/>
          <p:nvPr/>
        </p:nvSpPr>
        <p:spPr>
          <a:xfrm>
            <a:off x="3918485" y="1333478"/>
            <a:ext cx="1317541" cy="338554"/>
          </a:xfrm>
          <a:prstGeom prst="rect">
            <a:avLst/>
          </a:prstGeom>
          <a:noFill/>
        </p:spPr>
        <p:txBody>
          <a:bodyPr wrap="square" rtlCol="0">
            <a:spAutoFit/>
          </a:bodyPr>
          <a:lstStyle/>
          <a:p>
            <a:pPr algn="ctr"/>
            <a:r>
              <a:rPr lang="en-US" sz="1600" b="1" dirty="0">
                <a:solidFill>
                  <a:schemeClr val="bg1"/>
                </a:solidFill>
                <a:latin typeface="+mj-lt"/>
              </a:rPr>
              <a:t>Values</a:t>
            </a:r>
          </a:p>
        </p:txBody>
      </p:sp>
      <p:sp>
        <p:nvSpPr>
          <p:cNvPr id="50" name="CuadroTexto 49">
            <a:extLst>
              <a:ext uri="{FF2B5EF4-FFF2-40B4-BE49-F238E27FC236}">
                <a16:creationId xmlns:a16="http://schemas.microsoft.com/office/drawing/2014/main" id="{8A9DBD29-FAC8-40B1-A9B3-954ED0AF8486}"/>
              </a:ext>
            </a:extLst>
          </p:cNvPr>
          <p:cNvSpPr txBox="1"/>
          <p:nvPr/>
        </p:nvSpPr>
        <p:spPr>
          <a:xfrm>
            <a:off x="3918484" y="2139156"/>
            <a:ext cx="1317541" cy="212949"/>
          </a:xfrm>
          <a:prstGeom prst="rect">
            <a:avLst/>
          </a:prstGeom>
          <a:noFill/>
        </p:spPr>
        <p:txBody>
          <a:bodyPr wrap="square" rtlCol="0">
            <a:noAutofit/>
          </a:bodyPr>
          <a:lstStyle/>
          <a:p>
            <a:pPr algn="ctr"/>
            <a:r>
              <a:rPr lang="en-US" sz="1400" dirty="0">
                <a:solidFill>
                  <a:schemeClr val="bg1"/>
                </a:solidFill>
              </a:rPr>
              <a:t>Creativity</a:t>
            </a:r>
          </a:p>
        </p:txBody>
      </p:sp>
      <p:sp>
        <p:nvSpPr>
          <p:cNvPr id="55" name="CuadroTexto 54">
            <a:extLst>
              <a:ext uri="{FF2B5EF4-FFF2-40B4-BE49-F238E27FC236}">
                <a16:creationId xmlns:a16="http://schemas.microsoft.com/office/drawing/2014/main" id="{B3E749EB-C70F-4766-9403-A88C3E3A028A}"/>
              </a:ext>
            </a:extLst>
          </p:cNvPr>
          <p:cNvSpPr txBox="1"/>
          <p:nvPr/>
        </p:nvSpPr>
        <p:spPr>
          <a:xfrm>
            <a:off x="5569846" y="1333478"/>
            <a:ext cx="1317541" cy="338554"/>
          </a:xfrm>
          <a:prstGeom prst="rect">
            <a:avLst/>
          </a:prstGeom>
          <a:noFill/>
        </p:spPr>
        <p:txBody>
          <a:bodyPr wrap="square" rtlCol="0">
            <a:spAutoFit/>
          </a:bodyPr>
          <a:lstStyle/>
          <a:p>
            <a:pPr algn="ctr"/>
            <a:r>
              <a:rPr lang="en-US" sz="1600" b="1">
                <a:solidFill>
                  <a:schemeClr val="bg1"/>
                </a:solidFill>
                <a:latin typeface="+mj-lt"/>
              </a:rPr>
              <a:t>Resources</a:t>
            </a:r>
          </a:p>
        </p:txBody>
      </p:sp>
      <p:sp>
        <p:nvSpPr>
          <p:cNvPr id="56" name="CuadroTexto 55">
            <a:extLst>
              <a:ext uri="{FF2B5EF4-FFF2-40B4-BE49-F238E27FC236}">
                <a16:creationId xmlns:a16="http://schemas.microsoft.com/office/drawing/2014/main" id="{0CAF5696-5452-475E-9ED8-CEE202D8F468}"/>
              </a:ext>
            </a:extLst>
          </p:cNvPr>
          <p:cNvSpPr txBox="1"/>
          <p:nvPr/>
        </p:nvSpPr>
        <p:spPr>
          <a:xfrm>
            <a:off x="5569845" y="2139156"/>
            <a:ext cx="1317541" cy="212949"/>
          </a:xfrm>
          <a:prstGeom prst="rect">
            <a:avLst/>
          </a:prstGeom>
          <a:noFill/>
        </p:spPr>
        <p:txBody>
          <a:bodyPr wrap="square" rtlCol="0">
            <a:noAutofit/>
          </a:bodyPr>
          <a:lstStyle/>
          <a:p>
            <a:pPr algn="ctr"/>
            <a:r>
              <a:rPr lang="en-US" sz="1400">
                <a:solidFill>
                  <a:schemeClr val="bg1"/>
                </a:solidFill>
              </a:rPr>
              <a:t>Benefits</a:t>
            </a:r>
          </a:p>
        </p:txBody>
      </p:sp>
      <p:sp>
        <p:nvSpPr>
          <p:cNvPr id="61" name="CuadroTexto 60">
            <a:extLst>
              <a:ext uri="{FF2B5EF4-FFF2-40B4-BE49-F238E27FC236}">
                <a16:creationId xmlns:a16="http://schemas.microsoft.com/office/drawing/2014/main" id="{1FCB4338-5FB1-48E1-B10A-EE2062696CC6}"/>
              </a:ext>
            </a:extLst>
          </p:cNvPr>
          <p:cNvSpPr txBox="1"/>
          <p:nvPr/>
        </p:nvSpPr>
        <p:spPr>
          <a:xfrm>
            <a:off x="7221207" y="1333478"/>
            <a:ext cx="1317541" cy="338554"/>
          </a:xfrm>
          <a:prstGeom prst="rect">
            <a:avLst/>
          </a:prstGeom>
          <a:noFill/>
        </p:spPr>
        <p:txBody>
          <a:bodyPr wrap="square" rtlCol="0">
            <a:spAutoFit/>
          </a:bodyPr>
          <a:lstStyle/>
          <a:p>
            <a:pPr algn="ctr"/>
            <a:r>
              <a:rPr lang="en-US" sz="1600" b="1">
                <a:solidFill>
                  <a:schemeClr val="bg1"/>
                </a:solidFill>
                <a:latin typeface="+mj-lt"/>
              </a:rPr>
              <a:t>Revenue</a:t>
            </a:r>
          </a:p>
        </p:txBody>
      </p:sp>
      <p:sp>
        <p:nvSpPr>
          <p:cNvPr id="62" name="CuadroTexto 61">
            <a:extLst>
              <a:ext uri="{FF2B5EF4-FFF2-40B4-BE49-F238E27FC236}">
                <a16:creationId xmlns:a16="http://schemas.microsoft.com/office/drawing/2014/main" id="{1F527B92-E202-47CE-B2CD-54BEC000EBAC}"/>
              </a:ext>
            </a:extLst>
          </p:cNvPr>
          <p:cNvSpPr txBox="1"/>
          <p:nvPr/>
        </p:nvSpPr>
        <p:spPr>
          <a:xfrm>
            <a:off x="7221206" y="2139156"/>
            <a:ext cx="1317541" cy="212949"/>
          </a:xfrm>
          <a:prstGeom prst="rect">
            <a:avLst/>
          </a:prstGeom>
          <a:noFill/>
        </p:spPr>
        <p:txBody>
          <a:bodyPr wrap="square" lIns="91440" tIns="45720" rIns="91440" bIns="45720" rtlCol="0" anchor="t">
            <a:noAutofit/>
          </a:bodyPr>
          <a:lstStyle/>
          <a:p>
            <a:pPr algn="ctr"/>
            <a:r>
              <a:rPr lang="en-US" sz="1400" dirty="0">
                <a:solidFill>
                  <a:schemeClr val="bg1"/>
                </a:solidFill>
              </a:rPr>
              <a:t>Subscription</a:t>
            </a:r>
            <a:endParaRPr lang="en-US" sz="1400" dirty="0">
              <a:solidFill>
                <a:schemeClr val="bg1"/>
              </a:solidFill>
              <a:ea typeface="Open Sans"/>
              <a:cs typeface="Open Sans"/>
            </a:endParaRPr>
          </a:p>
        </p:txBody>
      </p:sp>
      <p:sp>
        <p:nvSpPr>
          <p:cNvPr id="68" name="CuadroTexto 67">
            <a:extLst>
              <a:ext uri="{FF2B5EF4-FFF2-40B4-BE49-F238E27FC236}">
                <a16:creationId xmlns:a16="http://schemas.microsoft.com/office/drawing/2014/main" id="{2E7FB69F-0282-43F7-9857-E4494F38E1A9}"/>
              </a:ext>
            </a:extLst>
          </p:cNvPr>
          <p:cNvSpPr txBox="1"/>
          <p:nvPr/>
        </p:nvSpPr>
        <p:spPr>
          <a:xfrm>
            <a:off x="623382" y="3576417"/>
            <a:ext cx="1317541" cy="234000"/>
          </a:xfrm>
          <a:prstGeom prst="rect">
            <a:avLst/>
          </a:prstGeom>
          <a:noFill/>
        </p:spPr>
        <p:txBody>
          <a:bodyPr wrap="square" rtlCol="0">
            <a:noAutofit/>
          </a:bodyPr>
          <a:lstStyle/>
          <a:p>
            <a:pPr algn="ctr"/>
            <a:r>
              <a:rPr lang="en-US" sz="1400" dirty="0">
                <a:solidFill>
                  <a:schemeClr val="bg1"/>
                </a:solidFill>
              </a:rPr>
              <a:t>Creators</a:t>
            </a:r>
          </a:p>
        </p:txBody>
      </p:sp>
      <p:sp>
        <p:nvSpPr>
          <p:cNvPr id="73" name="CuadroTexto 72">
            <a:extLst>
              <a:ext uri="{FF2B5EF4-FFF2-40B4-BE49-F238E27FC236}">
                <a16:creationId xmlns:a16="http://schemas.microsoft.com/office/drawing/2014/main" id="{EC5A7C80-6E94-4818-B1FE-C11B1365D50F}"/>
              </a:ext>
            </a:extLst>
          </p:cNvPr>
          <p:cNvSpPr txBox="1"/>
          <p:nvPr/>
        </p:nvSpPr>
        <p:spPr>
          <a:xfrm>
            <a:off x="2274744" y="2776924"/>
            <a:ext cx="1317541" cy="338554"/>
          </a:xfrm>
          <a:prstGeom prst="rect">
            <a:avLst/>
          </a:prstGeom>
          <a:noFill/>
        </p:spPr>
        <p:txBody>
          <a:bodyPr wrap="square" rtlCol="0">
            <a:spAutoFit/>
          </a:bodyPr>
          <a:lstStyle/>
          <a:p>
            <a:pPr algn="ctr"/>
            <a:r>
              <a:rPr lang="en-US" sz="1600" b="1">
                <a:solidFill>
                  <a:schemeClr val="bg1"/>
                </a:solidFill>
                <a:latin typeface="+mj-lt"/>
              </a:rPr>
              <a:t>Costs</a:t>
            </a:r>
          </a:p>
        </p:txBody>
      </p:sp>
      <p:sp>
        <p:nvSpPr>
          <p:cNvPr id="74" name="CuadroTexto 73">
            <a:extLst>
              <a:ext uri="{FF2B5EF4-FFF2-40B4-BE49-F238E27FC236}">
                <a16:creationId xmlns:a16="http://schemas.microsoft.com/office/drawing/2014/main" id="{444B6861-C05E-4CBA-A14C-DAEDFD245A1D}"/>
              </a:ext>
            </a:extLst>
          </p:cNvPr>
          <p:cNvSpPr txBox="1"/>
          <p:nvPr/>
        </p:nvSpPr>
        <p:spPr>
          <a:xfrm>
            <a:off x="2274743" y="3582602"/>
            <a:ext cx="1317541" cy="234000"/>
          </a:xfrm>
          <a:prstGeom prst="rect">
            <a:avLst/>
          </a:prstGeom>
          <a:noFill/>
        </p:spPr>
        <p:txBody>
          <a:bodyPr wrap="square" rtlCol="0">
            <a:noAutofit/>
          </a:bodyPr>
          <a:lstStyle/>
          <a:p>
            <a:pPr algn="ctr"/>
            <a:r>
              <a:rPr lang="en-US" sz="1400">
                <a:solidFill>
                  <a:schemeClr val="bg1"/>
                </a:solidFill>
              </a:rPr>
              <a:t>Agency</a:t>
            </a:r>
          </a:p>
        </p:txBody>
      </p:sp>
      <p:sp>
        <p:nvSpPr>
          <p:cNvPr id="80" name="CuadroTexto 79">
            <a:extLst>
              <a:ext uri="{FF2B5EF4-FFF2-40B4-BE49-F238E27FC236}">
                <a16:creationId xmlns:a16="http://schemas.microsoft.com/office/drawing/2014/main" id="{987C4254-94D6-4E11-8953-E767C4F941B8}"/>
              </a:ext>
            </a:extLst>
          </p:cNvPr>
          <p:cNvSpPr txBox="1"/>
          <p:nvPr/>
        </p:nvSpPr>
        <p:spPr>
          <a:xfrm>
            <a:off x="3926104" y="3576417"/>
            <a:ext cx="1317541" cy="234000"/>
          </a:xfrm>
          <a:prstGeom prst="rect">
            <a:avLst/>
          </a:prstGeom>
          <a:noFill/>
        </p:spPr>
        <p:txBody>
          <a:bodyPr wrap="square" rtlCol="0">
            <a:noAutofit/>
          </a:bodyPr>
          <a:lstStyle/>
          <a:p>
            <a:pPr algn="ctr"/>
            <a:r>
              <a:rPr lang="en-US" sz="1400">
                <a:solidFill>
                  <a:schemeClr val="bg1"/>
                </a:solidFill>
              </a:rPr>
              <a:t>Fun</a:t>
            </a:r>
          </a:p>
        </p:txBody>
      </p:sp>
      <p:sp>
        <p:nvSpPr>
          <p:cNvPr id="85" name="CuadroTexto 84">
            <a:extLst>
              <a:ext uri="{FF2B5EF4-FFF2-40B4-BE49-F238E27FC236}">
                <a16:creationId xmlns:a16="http://schemas.microsoft.com/office/drawing/2014/main" id="{ECD37DD6-4155-4F4C-BF65-6D48C308D496}"/>
              </a:ext>
            </a:extLst>
          </p:cNvPr>
          <p:cNvSpPr txBox="1"/>
          <p:nvPr/>
        </p:nvSpPr>
        <p:spPr>
          <a:xfrm>
            <a:off x="5577466" y="2776924"/>
            <a:ext cx="1317541" cy="338554"/>
          </a:xfrm>
          <a:prstGeom prst="rect">
            <a:avLst/>
          </a:prstGeom>
          <a:noFill/>
        </p:spPr>
        <p:txBody>
          <a:bodyPr wrap="square" rtlCol="0">
            <a:spAutoFit/>
          </a:bodyPr>
          <a:lstStyle/>
          <a:p>
            <a:pPr algn="ctr"/>
            <a:r>
              <a:rPr lang="en-US" sz="1600" b="1">
                <a:solidFill>
                  <a:schemeClr val="bg1"/>
                </a:solidFill>
                <a:latin typeface="+mj-lt"/>
              </a:rPr>
              <a:t>Channels</a:t>
            </a:r>
          </a:p>
        </p:txBody>
      </p:sp>
      <p:sp>
        <p:nvSpPr>
          <p:cNvPr id="86" name="CuadroTexto 85">
            <a:extLst>
              <a:ext uri="{FF2B5EF4-FFF2-40B4-BE49-F238E27FC236}">
                <a16:creationId xmlns:a16="http://schemas.microsoft.com/office/drawing/2014/main" id="{CBDA1B87-BE86-4174-8D6D-3CB46D2CEA9B}"/>
              </a:ext>
            </a:extLst>
          </p:cNvPr>
          <p:cNvSpPr txBox="1"/>
          <p:nvPr/>
        </p:nvSpPr>
        <p:spPr>
          <a:xfrm>
            <a:off x="5577465" y="3582602"/>
            <a:ext cx="1317541" cy="234000"/>
          </a:xfrm>
          <a:prstGeom prst="rect">
            <a:avLst/>
          </a:prstGeom>
          <a:noFill/>
        </p:spPr>
        <p:txBody>
          <a:bodyPr wrap="square" rtlCol="0">
            <a:noAutofit/>
          </a:bodyPr>
          <a:lstStyle/>
          <a:p>
            <a:pPr algn="ctr"/>
            <a:r>
              <a:rPr lang="en-US" sz="1400">
                <a:solidFill>
                  <a:schemeClr val="bg1"/>
                </a:solidFill>
              </a:rPr>
              <a:t>RRSS</a:t>
            </a:r>
          </a:p>
        </p:txBody>
      </p:sp>
      <p:sp>
        <p:nvSpPr>
          <p:cNvPr id="92" name="CuadroTexto 91">
            <a:extLst>
              <a:ext uri="{FF2B5EF4-FFF2-40B4-BE49-F238E27FC236}">
                <a16:creationId xmlns:a16="http://schemas.microsoft.com/office/drawing/2014/main" id="{2456C39A-66C6-4146-911F-C05466D843B9}"/>
              </a:ext>
            </a:extLst>
          </p:cNvPr>
          <p:cNvSpPr txBox="1"/>
          <p:nvPr/>
        </p:nvSpPr>
        <p:spPr>
          <a:xfrm>
            <a:off x="7228826" y="3576417"/>
            <a:ext cx="1317541" cy="234000"/>
          </a:xfrm>
          <a:prstGeom prst="rect">
            <a:avLst/>
          </a:prstGeom>
          <a:noFill/>
        </p:spPr>
        <p:txBody>
          <a:bodyPr wrap="square" rtlCol="0">
            <a:noAutofit/>
          </a:bodyPr>
          <a:lstStyle/>
          <a:p>
            <a:pPr algn="ctr"/>
            <a:r>
              <a:rPr lang="en-US" sz="1400">
                <a:solidFill>
                  <a:schemeClr val="bg1"/>
                </a:solidFill>
              </a:rPr>
              <a:t>Fidelity</a:t>
            </a:r>
          </a:p>
        </p:txBody>
      </p:sp>
      <p:sp>
        <p:nvSpPr>
          <p:cNvPr id="101" name="CuadroTexto 100">
            <a:extLst>
              <a:ext uri="{FF2B5EF4-FFF2-40B4-BE49-F238E27FC236}">
                <a16:creationId xmlns:a16="http://schemas.microsoft.com/office/drawing/2014/main" id="{C3D53DB9-FA34-47DB-B65F-9BD3E2C08BF4}"/>
              </a:ext>
            </a:extLst>
          </p:cNvPr>
          <p:cNvSpPr txBox="1"/>
          <p:nvPr/>
        </p:nvSpPr>
        <p:spPr>
          <a:xfrm>
            <a:off x="1420657" y="4607554"/>
            <a:ext cx="1317541" cy="234000"/>
          </a:xfrm>
          <a:prstGeom prst="rect">
            <a:avLst/>
          </a:prstGeom>
          <a:noFill/>
        </p:spPr>
        <p:txBody>
          <a:bodyPr wrap="square" rtlCol="0">
            <a:noAutofit/>
          </a:bodyPr>
          <a:lstStyle/>
          <a:p>
            <a:pPr algn="ctr"/>
            <a:r>
              <a:rPr lang="en-US" sz="1400" dirty="0">
                <a:solidFill>
                  <a:schemeClr val="bg1"/>
                </a:solidFill>
              </a:rPr>
              <a:t>Followers</a:t>
            </a:r>
          </a:p>
        </p:txBody>
      </p:sp>
      <p:sp>
        <p:nvSpPr>
          <p:cNvPr id="106" name="CuadroTexto 105">
            <a:extLst>
              <a:ext uri="{FF2B5EF4-FFF2-40B4-BE49-F238E27FC236}">
                <a16:creationId xmlns:a16="http://schemas.microsoft.com/office/drawing/2014/main" id="{2D76120B-4FAF-41C5-BD59-52B84E3504A0}"/>
              </a:ext>
            </a:extLst>
          </p:cNvPr>
          <p:cNvSpPr txBox="1"/>
          <p:nvPr/>
        </p:nvSpPr>
        <p:spPr>
          <a:xfrm>
            <a:off x="2875496" y="4607554"/>
            <a:ext cx="1317541" cy="234000"/>
          </a:xfrm>
          <a:prstGeom prst="rect">
            <a:avLst/>
          </a:prstGeom>
          <a:noFill/>
        </p:spPr>
        <p:txBody>
          <a:bodyPr wrap="square" rtlCol="0">
            <a:noAutofit/>
          </a:bodyPr>
          <a:lstStyle/>
          <a:p>
            <a:pPr algn="ctr"/>
            <a:r>
              <a:rPr lang="en-US" sz="1400">
                <a:solidFill>
                  <a:schemeClr val="bg1"/>
                </a:solidFill>
              </a:rPr>
              <a:t>Clients</a:t>
            </a:r>
          </a:p>
        </p:txBody>
      </p:sp>
      <p:sp>
        <p:nvSpPr>
          <p:cNvPr id="107" name="CuadroTexto 106">
            <a:extLst>
              <a:ext uri="{FF2B5EF4-FFF2-40B4-BE49-F238E27FC236}">
                <a16:creationId xmlns:a16="http://schemas.microsoft.com/office/drawing/2014/main" id="{742379C7-F225-40BE-BC3E-11F5EC085585}"/>
              </a:ext>
            </a:extLst>
          </p:cNvPr>
          <p:cNvSpPr txBox="1"/>
          <p:nvPr/>
        </p:nvSpPr>
        <p:spPr>
          <a:xfrm>
            <a:off x="657939" y="4168181"/>
            <a:ext cx="1317541" cy="338554"/>
          </a:xfrm>
          <a:prstGeom prst="rect">
            <a:avLst/>
          </a:prstGeom>
          <a:noFill/>
        </p:spPr>
        <p:txBody>
          <a:bodyPr wrap="square" rtlCol="0">
            <a:spAutoFit/>
          </a:bodyPr>
          <a:lstStyle/>
          <a:p>
            <a:r>
              <a:rPr lang="en-US" sz="1600" b="1">
                <a:solidFill>
                  <a:schemeClr val="bg1"/>
                </a:solidFill>
                <a:latin typeface="+mj-lt"/>
              </a:rPr>
              <a:t>Customers</a:t>
            </a:r>
          </a:p>
        </p:txBody>
      </p:sp>
      <p:sp>
        <p:nvSpPr>
          <p:cNvPr id="112" name="CuadroTexto 111">
            <a:extLst>
              <a:ext uri="{FF2B5EF4-FFF2-40B4-BE49-F238E27FC236}">
                <a16:creationId xmlns:a16="http://schemas.microsoft.com/office/drawing/2014/main" id="{66E3D6DB-7418-4CA9-9BAE-B4A146C10DE4}"/>
              </a:ext>
            </a:extLst>
          </p:cNvPr>
          <p:cNvSpPr txBox="1"/>
          <p:nvPr/>
        </p:nvSpPr>
        <p:spPr>
          <a:xfrm>
            <a:off x="5566025" y="4607554"/>
            <a:ext cx="1317541" cy="234000"/>
          </a:xfrm>
          <a:prstGeom prst="rect">
            <a:avLst/>
          </a:prstGeom>
          <a:noFill/>
        </p:spPr>
        <p:txBody>
          <a:bodyPr wrap="square" rtlCol="0">
            <a:noAutofit/>
          </a:bodyPr>
          <a:lstStyle/>
          <a:p>
            <a:pPr algn="ctr"/>
            <a:r>
              <a:rPr lang="en-US" sz="1400">
                <a:solidFill>
                  <a:schemeClr val="bg1"/>
                </a:solidFill>
              </a:rPr>
              <a:t>Personal</a:t>
            </a:r>
          </a:p>
        </p:txBody>
      </p:sp>
      <p:sp>
        <p:nvSpPr>
          <p:cNvPr id="116" name="CuadroTexto 115">
            <a:extLst>
              <a:ext uri="{FF2B5EF4-FFF2-40B4-BE49-F238E27FC236}">
                <a16:creationId xmlns:a16="http://schemas.microsoft.com/office/drawing/2014/main" id="{0E2935A5-2094-4AD4-B5DF-B7BDF728C484}"/>
              </a:ext>
            </a:extLst>
          </p:cNvPr>
          <p:cNvSpPr txBox="1"/>
          <p:nvPr/>
        </p:nvSpPr>
        <p:spPr>
          <a:xfrm>
            <a:off x="7020864" y="4607554"/>
            <a:ext cx="1317541" cy="234000"/>
          </a:xfrm>
          <a:prstGeom prst="rect">
            <a:avLst/>
          </a:prstGeom>
          <a:noFill/>
        </p:spPr>
        <p:txBody>
          <a:bodyPr wrap="square" rtlCol="0">
            <a:noAutofit/>
          </a:bodyPr>
          <a:lstStyle/>
          <a:p>
            <a:pPr algn="ctr"/>
            <a:r>
              <a:rPr lang="en-US" sz="1400">
                <a:solidFill>
                  <a:schemeClr val="bg1"/>
                </a:solidFill>
              </a:rPr>
              <a:t>Online</a:t>
            </a:r>
          </a:p>
        </p:txBody>
      </p:sp>
      <p:sp>
        <p:nvSpPr>
          <p:cNvPr id="117" name="CuadroTexto 116">
            <a:extLst>
              <a:ext uri="{FF2B5EF4-FFF2-40B4-BE49-F238E27FC236}">
                <a16:creationId xmlns:a16="http://schemas.microsoft.com/office/drawing/2014/main" id="{0E48B930-B44A-4609-822F-7EFE02F56A8D}"/>
              </a:ext>
            </a:extLst>
          </p:cNvPr>
          <p:cNvSpPr txBox="1"/>
          <p:nvPr/>
        </p:nvSpPr>
        <p:spPr>
          <a:xfrm>
            <a:off x="4803307" y="4168181"/>
            <a:ext cx="1317541" cy="338554"/>
          </a:xfrm>
          <a:prstGeom prst="rect">
            <a:avLst/>
          </a:prstGeom>
          <a:noFill/>
        </p:spPr>
        <p:txBody>
          <a:bodyPr wrap="square" rtlCol="0">
            <a:spAutoFit/>
          </a:bodyPr>
          <a:lstStyle/>
          <a:p>
            <a:r>
              <a:rPr lang="en-US" sz="1600" b="1">
                <a:solidFill>
                  <a:schemeClr val="bg1"/>
                </a:solidFill>
                <a:latin typeface="+mj-lt"/>
              </a:rPr>
              <a:t>Relations</a:t>
            </a:r>
          </a:p>
        </p:txBody>
      </p:sp>
      <p:grpSp>
        <p:nvGrpSpPr>
          <p:cNvPr id="119" name="Google Shape;8494;p16">
            <a:extLst>
              <a:ext uri="{FF2B5EF4-FFF2-40B4-BE49-F238E27FC236}">
                <a16:creationId xmlns:a16="http://schemas.microsoft.com/office/drawing/2014/main" id="{9C729BCC-135B-48AD-8F23-DD7E6F411D00}"/>
              </a:ext>
            </a:extLst>
          </p:cNvPr>
          <p:cNvGrpSpPr/>
          <p:nvPr/>
        </p:nvGrpSpPr>
        <p:grpSpPr>
          <a:xfrm>
            <a:off x="2741414" y="3209803"/>
            <a:ext cx="350166" cy="349434"/>
            <a:chOff x="3541011" y="1508594"/>
            <a:chExt cx="350166" cy="349434"/>
          </a:xfrm>
          <a:solidFill>
            <a:schemeClr val="bg1"/>
          </a:solidFill>
        </p:grpSpPr>
        <p:sp>
          <p:nvSpPr>
            <p:cNvPr id="120" name="Google Shape;8495;p16">
              <a:extLst>
                <a:ext uri="{FF2B5EF4-FFF2-40B4-BE49-F238E27FC236}">
                  <a16:creationId xmlns:a16="http://schemas.microsoft.com/office/drawing/2014/main" id="{20402B74-FA9A-40B5-BDC8-BEDE2CCE54E9}"/>
                </a:ext>
              </a:extLst>
            </p:cNvPr>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 name="Google Shape;8496;p16">
              <a:extLst>
                <a:ext uri="{FF2B5EF4-FFF2-40B4-BE49-F238E27FC236}">
                  <a16:creationId xmlns:a16="http://schemas.microsoft.com/office/drawing/2014/main" id="{3A005362-2B01-4973-9D66-46EE91F7965D}"/>
                </a:ext>
              </a:extLst>
            </p:cNvPr>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8497;p16">
              <a:extLst>
                <a:ext uri="{FF2B5EF4-FFF2-40B4-BE49-F238E27FC236}">
                  <a16:creationId xmlns:a16="http://schemas.microsoft.com/office/drawing/2014/main" id="{21804FF2-F6E3-4949-8988-95AEDCFF1ADC}"/>
                </a:ext>
              </a:extLst>
            </p:cNvPr>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 name="Google Shape;8498;p16">
              <a:extLst>
                <a:ext uri="{FF2B5EF4-FFF2-40B4-BE49-F238E27FC236}">
                  <a16:creationId xmlns:a16="http://schemas.microsoft.com/office/drawing/2014/main" id="{E287CA70-3D7F-4A8E-B78D-875D04EEE11D}"/>
                </a:ext>
              </a:extLst>
            </p:cNvPr>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 name="Google Shape;8499;p16">
              <a:extLst>
                <a:ext uri="{FF2B5EF4-FFF2-40B4-BE49-F238E27FC236}">
                  <a16:creationId xmlns:a16="http://schemas.microsoft.com/office/drawing/2014/main" id="{33094A98-66CD-49B0-990E-AA853847256C}"/>
                </a:ext>
              </a:extLst>
            </p:cNvPr>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8500;p16">
              <a:extLst>
                <a:ext uri="{FF2B5EF4-FFF2-40B4-BE49-F238E27FC236}">
                  <a16:creationId xmlns:a16="http://schemas.microsoft.com/office/drawing/2014/main" id="{EC452A51-4E0A-43AE-B2BF-F5C47CE1757E}"/>
                </a:ext>
              </a:extLst>
            </p:cNvPr>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8501;p16">
              <a:extLst>
                <a:ext uri="{FF2B5EF4-FFF2-40B4-BE49-F238E27FC236}">
                  <a16:creationId xmlns:a16="http://schemas.microsoft.com/office/drawing/2014/main" id="{F85E625A-B171-4E46-8079-C4CFCC8EFE56}"/>
                </a:ext>
              </a:extLst>
            </p:cNvPr>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8502;p16">
              <a:extLst>
                <a:ext uri="{FF2B5EF4-FFF2-40B4-BE49-F238E27FC236}">
                  <a16:creationId xmlns:a16="http://schemas.microsoft.com/office/drawing/2014/main" id="{87980C77-F624-421D-84D0-FB755B3F57E0}"/>
                </a:ext>
              </a:extLst>
            </p:cNvPr>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 name="Google Shape;8503;p16">
              <a:extLst>
                <a:ext uri="{FF2B5EF4-FFF2-40B4-BE49-F238E27FC236}">
                  <a16:creationId xmlns:a16="http://schemas.microsoft.com/office/drawing/2014/main" id="{D51244A5-4824-44C8-9D76-E87BB55BF285}"/>
                </a:ext>
              </a:extLst>
            </p:cNvPr>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 name="Google Shape;8504;p16">
              <a:extLst>
                <a:ext uri="{FF2B5EF4-FFF2-40B4-BE49-F238E27FC236}">
                  <a16:creationId xmlns:a16="http://schemas.microsoft.com/office/drawing/2014/main" id="{89AF098A-B77D-48B5-8508-0C30C99F382F}"/>
                </a:ext>
              </a:extLst>
            </p:cNvPr>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8505;p16">
              <a:extLst>
                <a:ext uri="{FF2B5EF4-FFF2-40B4-BE49-F238E27FC236}">
                  <a16:creationId xmlns:a16="http://schemas.microsoft.com/office/drawing/2014/main" id="{BE16958B-A36F-4420-ABA6-4F4A6BD7CBDD}"/>
                </a:ext>
              </a:extLst>
            </p:cNvPr>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 name="Google Shape;8506;p16">
              <a:extLst>
                <a:ext uri="{FF2B5EF4-FFF2-40B4-BE49-F238E27FC236}">
                  <a16:creationId xmlns:a16="http://schemas.microsoft.com/office/drawing/2014/main" id="{CD829921-1B55-4957-B21E-1C18C8E68532}"/>
                </a:ext>
              </a:extLst>
            </p:cNvPr>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 name="Google Shape;8507;p16">
              <a:extLst>
                <a:ext uri="{FF2B5EF4-FFF2-40B4-BE49-F238E27FC236}">
                  <a16:creationId xmlns:a16="http://schemas.microsoft.com/office/drawing/2014/main" id="{7FC11547-11F2-4B41-82CA-8690AD9481E1}"/>
                </a:ext>
              </a:extLst>
            </p:cNvPr>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 name="Google Shape;8699;p16">
            <a:extLst>
              <a:ext uri="{FF2B5EF4-FFF2-40B4-BE49-F238E27FC236}">
                <a16:creationId xmlns:a16="http://schemas.microsoft.com/office/drawing/2014/main" id="{5C62DBA7-6A15-4723-B26A-9BB47CBD926C}"/>
              </a:ext>
            </a:extLst>
          </p:cNvPr>
          <p:cNvSpPr/>
          <p:nvPr/>
        </p:nvSpPr>
        <p:spPr>
          <a:xfrm>
            <a:off x="1125227" y="1722049"/>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 name="Google Shape;8708;p16">
            <a:extLst>
              <a:ext uri="{FF2B5EF4-FFF2-40B4-BE49-F238E27FC236}">
                <a16:creationId xmlns:a16="http://schemas.microsoft.com/office/drawing/2014/main" id="{BE6D74AD-BF1A-4302-A198-012EF7C65F89}"/>
              </a:ext>
            </a:extLst>
          </p:cNvPr>
          <p:cNvGrpSpPr/>
          <p:nvPr/>
        </p:nvGrpSpPr>
        <p:grpSpPr>
          <a:xfrm>
            <a:off x="1898853" y="4248831"/>
            <a:ext cx="361147" cy="360797"/>
            <a:chOff x="7978465" y="1969392"/>
            <a:chExt cx="361147" cy="360797"/>
          </a:xfrm>
          <a:solidFill>
            <a:schemeClr val="bg1"/>
          </a:solidFill>
        </p:grpSpPr>
        <p:sp>
          <p:nvSpPr>
            <p:cNvPr id="135" name="Google Shape;8709;p16">
              <a:extLst>
                <a:ext uri="{FF2B5EF4-FFF2-40B4-BE49-F238E27FC236}">
                  <a16:creationId xmlns:a16="http://schemas.microsoft.com/office/drawing/2014/main" id="{FF8F278B-246C-4F00-A64C-D0D478ABF48B}"/>
                </a:ext>
              </a:extLst>
            </p:cNvPr>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 name="Google Shape;8710;p16">
              <a:extLst>
                <a:ext uri="{FF2B5EF4-FFF2-40B4-BE49-F238E27FC236}">
                  <a16:creationId xmlns:a16="http://schemas.microsoft.com/office/drawing/2014/main" id="{9C392506-BBA5-4C8C-BB4C-707D405A4669}"/>
                </a:ext>
              </a:extLst>
            </p:cNvPr>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 name="Google Shape;8711;p16">
              <a:extLst>
                <a:ext uri="{FF2B5EF4-FFF2-40B4-BE49-F238E27FC236}">
                  <a16:creationId xmlns:a16="http://schemas.microsoft.com/office/drawing/2014/main" id="{E6EF1AF8-216B-4106-83FE-1BABADCD48CE}"/>
                </a:ext>
              </a:extLst>
            </p:cNvPr>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 name="Google Shape;8712;p16">
              <a:extLst>
                <a:ext uri="{FF2B5EF4-FFF2-40B4-BE49-F238E27FC236}">
                  <a16:creationId xmlns:a16="http://schemas.microsoft.com/office/drawing/2014/main" id="{7B1DD5AF-8666-4F3C-9A14-3ADB912B60C1}"/>
                </a:ext>
              </a:extLst>
            </p:cNvPr>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8713;p16">
              <a:extLst>
                <a:ext uri="{FF2B5EF4-FFF2-40B4-BE49-F238E27FC236}">
                  <a16:creationId xmlns:a16="http://schemas.microsoft.com/office/drawing/2014/main" id="{2D12BAAB-E7C5-4FE6-A612-E0046AE0E0D5}"/>
                </a:ext>
              </a:extLst>
            </p:cNvPr>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 name="Google Shape;8714;p16">
              <a:extLst>
                <a:ext uri="{FF2B5EF4-FFF2-40B4-BE49-F238E27FC236}">
                  <a16:creationId xmlns:a16="http://schemas.microsoft.com/office/drawing/2014/main" id="{B6CF1585-21D3-42BE-8AC2-5104ADEC74FE}"/>
                </a:ext>
              </a:extLst>
            </p:cNvPr>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 name="Google Shape;8715;p16">
              <a:extLst>
                <a:ext uri="{FF2B5EF4-FFF2-40B4-BE49-F238E27FC236}">
                  <a16:creationId xmlns:a16="http://schemas.microsoft.com/office/drawing/2014/main" id="{C5B7974A-B04D-4326-A2D8-9C233AF35F6F}"/>
                </a:ext>
              </a:extLst>
            </p:cNvPr>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 name="Google Shape;8716;p16">
              <a:extLst>
                <a:ext uri="{FF2B5EF4-FFF2-40B4-BE49-F238E27FC236}">
                  <a16:creationId xmlns:a16="http://schemas.microsoft.com/office/drawing/2014/main" id="{E9F0ACAF-D260-4F3E-B68F-9A704C7D8913}"/>
                </a:ext>
              </a:extLst>
            </p:cNvPr>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8717;p16">
              <a:extLst>
                <a:ext uri="{FF2B5EF4-FFF2-40B4-BE49-F238E27FC236}">
                  <a16:creationId xmlns:a16="http://schemas.microsoft.com/office/drawing/2014/main" id="{6FAB4E82-FD1A-4B7E-ABD4-055FAC92866A}"/>
                </a:ext>
              </a:extLst>
            </p:cNvPr>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4" name="Google Shape;8747;p16">
            <a:extLst>
              <a:ext uri="{FF2B5EF4-FFF2-40B4-BE49-F238E27FC236}">
                <a16:creationId xmlns:a16="http://schemas.microsoft.com/office/drawing/2014/main" id="{0BA29EA9-2375-448B-9217-2AA1FB2B2ECC}"/>
              </a:ext>
            </a:extLst>
          </p:cNvPr>
          <p:cNvSpPr/>
          <p:nvPr/>
        </p:nvSpPr>
        <p:spPr>
          <a:xfrm>
            <a:off x="2730267" y="1739328"/>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5" name="Google Shape;8859;p16">
            <a:extLst>
              <a:ext uri="{FF2B5EF4-FFF2-40B4-BE49-F238E27FC236}">
                <a16:creationId xmlns:a16="http://schemas.microsoft.com/office/drawing/2014/main" id="{42066861-6ED7-4025-8419-464E794488C4}"/>
              </a:ext>
            </a:extLst>
          </p:cNvPr>
          <p:cNvGrpSpPr/>
          <p:nvPr/>
        </p:nvGrpSpPr>
        <p:grpSpPr>
          <a:xfrm>
            <a:off x="6072692" y="3214930"/>
            <a:ext cx="348288" cy="340331"/>
            <a:chOff x="3567142" y="2905757"/>
            <a:chExt cx="348288" cy="340331"/>
          </a:xfrm>
          <a:solidFill>
            <a:schemeClr val="bg1"/>
          </a:solidFill>
        </p:grpSpPr>
        <p:sp>
          <p:nvSpPr>
            <p:cNvPr id="146" name="Google Shape;8860;p16">
              <a:extLst>
                <a:ext uri="{FF2B5EF4-FFF2-40B4-BE49-F238E27FC236}">
                  <a16:creationId xmlns:a16="http://schemas.microsoft.com/office/drawing/2014/main" id="{2A695C31-EEF3-4BAB-843A-0AF6B2BFB991}"/>
                </a:ext>
              </a:extLst>
            </p:cNvPr>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 name="Google Shape;8861;p16">
              <a:extLst>
                <a:ext uri="{FF2B5EF4-FFF2-40B4-BE49-F238E27FC236}">
                  <a16:creationId xmlns:a16="http://schemas.microsoft.com/office/drawing/2014/main" id="{F6886B9A-27EB-482B-B040-AA642ADD26BE}"/>
                </a:ext>
              </a:extLst>
            </p:cNvPr>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 name="Google Shape;8862;p16">
              <a:extLst>
                <a:ext uri="{FF2B5EF4-FFF2-40B4-BE49-F238E27FC236}">
                  <a16:creationId xmlns:a16="http://schemas.microsoft.com/office/drawing/2014/main" id="{DF472E15-62AB-4558-ADF2-DA8BB20FF361}"/>
                </a:ext>
              </a:extLst>
            </p:cNvPr>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 name="Google Shape;8863;p16">
              <a:extLst>
                <a:ext uri="{FF2B5EF4-FFF2-40B4-BE49-F238E27FC236}">
                  <a16:creationId xmlns:a16="http://schemas.microsoft.com/office/drawing/2014/main" id="{A7A1F75E-9F79-41FC-8DFE-A4E67519A5CA}"/>
                </a:ext>
              </a:extLst>
            </p:cNvPr>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 name="Google Shape;8864;p16">
              <a:extLst>
                <a:ext uri="{FF2B5EF4-FFF2-40B4-BE49-F238E27FC236}">
                  <a16:creationId xmlns:a16="http://schemas.microsoft.com/office/drawing/2014/main" id="{2040E84E-6CDD-4A05-867B-D9369C85D0AA}"/>
                </a:ext>
              </a:extLst>
            </p:cNvPr>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1" name="Google Shape;8914;p16">
            <a:extLst>
              <a:ext uri="{FF2B5EF4-FFF2-40B4-BE49-F238E27FC236}">
                <a16:creationId xmlns:a16="http://schemas.microsoft.com/office/drawing/2014/main" id="{4EB49728-E8ED-4C20-BDAE-C26E85202329}"/>
              </a:ext>
            </a:extLst>
          </p:cNvPr>
          <p:cNvGrpSpPr/>
          <p:nvPr/>
        </p:nvGrpSpPr>
        <p:grpSpPr>
          <a:xfrm>
            <a:off x="6029790" y="4391325"/>
            <a:ext cx="371013" cy="220787"/>
            <a:chOff x="5318259" y="2982111"/>
            <a:chExt cx="371013" cy="220787"/>
          </a:xfrm>
          <a:solidFill>
            <a:schemeClr val="bg1"/>
          </a:solidFill>
        </p:grpSpPr>
        <p:sp>
          <p:nvSpPr>
            <p:cNvPr id="152" name="Google Shape;8915;p16">
              <a:extLst>
                <a:ext uri="{FF2B5EF4-FFF2-40B4-BE49-F238E27FC236}">
                  <a16:creationId xmlns:a16="http://schemas.microsoft.com/office/drawing/2014/main" id="{48E308D7-0EC9-4822-92C5-8AEE5145A076}"/>
                </a:ext>
              </a:extLst>
            </p:cNvPr>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 name="Google Shape;8916;p16">
              <a:extLst>
                <a:ext uri="{FF2B5EF4-FFF2-40B4-BE49-F238E27FC236}">
                  <a16:creationId xmlns:a16="http://schemas.microsoft.com/office/drawing/2014/main" id="{F06B8059-703C-4592-8CBC-B004F428A15B}"/>
                </a:ext>
              </a:extLst>
            </p:cNvPr>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 name="Google Shape;8917;p16">
              <a:extLst>
                <a:ext uri="{FF2B5EF4-FFF2-40B4-BE49-F238E27FC236}">
                  <a16:creationId xmlns:a16="http://schemas.microsoft.com/office/drawing/2014/main" id="{64143A93-0B77-4520-982D-188ABC31405F}"/>
                </a:ext>
              </a:extLst>
            </p:cNvPr>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8918;p16">
              <a:extLst>
                <a:ext uri="{FF2B5EF4-FFF2-40B4-BE49-F238E27FC236}">
                  <a16:creationId xmlns:a16="http://schemas.microsoft.com/office/drawing/2014/main" id="{A8C93DB1-C31A-4508-B697-714AF1BEE503}"/>
                </a:ext>
              </a:extLst>
            </p:cNvPr>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 name="Google Shape;8919;p16">
              <a:extLst>
                <a:ext uri="{FF2B5EF4-FFF2-40B4-BE49-F238E27FC236}">
                  <a16:creationId xmlns:a16="http://schemas.microsoft.com/office/drawing/2014/main" id="{0A1DA495-3BAB-4D55-91B6-217A604FDBBC}"/>
                </a:ext>
              </a:extLst>
            </p:cNvPr>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 name="Google Shape;8920;p16">
              <a:extLst>
                <a:ext uri="{FF2B5EF4-FFF2-40B4-BE49-F238E27FC236}">
                  <a16:creationId xmlns:a16="http://schemas.microsoft.com/office/drawing/2014/main" id="{55DC1D2F-688F-4E2C-977B-030C1B83E6D1}"/>
                </a:ext>
              </a:extLst>
            </p:cNvPr>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 name="Google Shape;8921;p16">
              <a:extLst>
                <a:ext uri="{FF2B5EF4-FFF2-40B4-BE49-F238E27FC236}">
                  <a16:creationId xmlns:a16="http://schemas.microsoft.com/office/drawing/2014/main" id="{6E5BC6E6-884F-4EF7-84AD-7CE6EE5A10BF}"/>
                </a:ext>
              </a:extLst>
            </p:cNvPr>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 name="Google Shape;8922;p16">
              <a:extLst>
                <a:ext uri="{FF2B5EF4-FFF2-40B4-BE49-F238E27FC236}">
                  <a16:creationId xmlns:a16="http://schemas.microsoft.com/office/drawing/2014/main" id="{2380E2F7-1C64-4A95-8CED-D792088C0ACE}"/>
                </a:ext>
              </a:extLst>
            </p:cNvPr>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0" name="Google Shape;8972;p16">
            <a:extLst>
              <a:ext uri="{FF2B5EF4-FFF2-40B4-BE49-F238E27FC236}">
                <a16:creationId xmlns:a16="http://schemas.microsoft.com/office/drawing/2014/main" id="{4736399B-6647-428C-A3E4-8789ABD0378D}"/>
              </a:ext>
            </a:extLst>
          </p:cNvPr>
          <p:cNvGrpSpPr/>
          <p:nvPr/>
        </p:nvGrpSpPr>
        <p:grpSpPr>
          <a:xfrm>
            <a:off x="1108343" y="3220750"/>
            <a:ext cx="354717" cy="332757"/>
            <a:chOff x="3091957" y="3374131"/>
            <a:chExt cx="354717" cy="332757"/>
          </a:xfrm>
          <a:solidFill>
            <a:schemeClr val="bg1"/>
          </a:solidFill>
        </p:grpSpPr>
        <p:sp>
          <p:nvSpPr>
            <p:cNvPr id="161" name="Google Shape;8973;p16">
              <a:extLst>
                <a:ext uri="{FF2B5EF4-FFF2-40B4-BE49-F238E27FC236}">
                  <a16:creationId xmlns:a16="http://schemas.microsoft.com/office/drawing/2014/main" id="{414D71CE-A097-4531-964A-C45146C023F8}"/>
                </a:ext>
              </a:extLst>
            </p:cNvPr>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8974;p16">
              <a:extLst>
                <a:ext uri="{FF2B5EF4-FFF2-40B4-BE49-F238E27FC236}">
                  <a16:creationId xmlns:a16="http://schemas.microsoft.com/office/drawing/2014/main" id="{8572E1B7-EA38-4397-BE7A-B4B69A331F07}"/>
                </a:ext>
              </a:extLst>
            </p:cNvPr>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 name="Google Shape;8975;p16">
              <a:extLst>
                <a:ext uri="{FF2B5EF4-FFF2-40B4-BE49-F238E27FC236}">
                  <a16:creationId xmlns:a16="http://schemas.microsoft.com/office/drawing/2014/main" id="{8AA460CB-C91D-459C-B2F2-C3216B916124}"/>
                </a:ext>
              </a:extLst>
            </p:cNvPr>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 name="Google Shape;8976;p16">
              <a:extLst>
                <a:ext uri="{FF2B5EF4-FFF2-40B4-BE49-F238E27FC236}">
                  <a16:creationId xmlns:a16="http://schemas.microsoft.com/office/drawing/2014/main" id="{75267D9A-8BCD-4174-B1F6-A877334673A6}"/>
                </a:ext>
              </a:extLst>
            </p:cNvPr>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8977;p16">
              <a:extLst>
                <a:ext uri="{FF2B5EF4-FFF2-40B4-BE49-F238E27FC236}">
                  <a16:creationId xmlns:a16="http://schemas.microsoft.com/office/drawing/2014/main" id="{1C057898-3948-4E4E-ABE4-33A07591E83C}"/>
                </a:ext>
              </a:extLst>
            </p:cNvPr>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 name="Google Shape;8978;p16">
              <a:extLst>
                <a:ext uri="{FF2B5EF4-FFF2-40B4-BE49-F238E27FC236}">
                  <a16:creationId xmlns:a16="http://schemas.microsoft.com/office/drawing/2014/main" id="{C53D67CA-27AC-4B36-ACA4-AE94D4B96274}"/>
                </a:ext>
              </a:extLst>
            </p:cNvPr>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7" name="Google Shape;9058;p16">
            <a:extLst>
              <a:ext uri="{FF2B5EF4-FFF2-40B4-BE49-F238E27FC236}">
                <a16:creationId xmlns:a16="http://schemas.microsoft.com/office/drawing/2014/main" id="{F0840CE9-2FD3-4C88-9A74-C8D971113C85}"/>
              </a:ext>
            </a:extLst>
          </p:cNvPr>
          <p:cNvGrpSpPr/>
          <p:nvPr/>
        </p:nvGrpSpPr>
        <p:grpSpPr>
          <a:xfrm>
            <a:off x="7568620" y="4329069"/>
            <a:ext cx="261145" cy="308504"/>
            <a:chOff x="6707084" y="3387403"/>
            <a:chExt cx="261145" cy="308504"/>
          </a:xfrm>
          <a:solidFill>
            <a:schemeClr val="bg1"/>
          </a:solidFill>
        </p:grpSpPr>
        <p:sp>
          <p:nvSpPr>
            <p:cNvPr id="168" name="Google Shape;9059;p16">
              <a:extLst>
                <a:ext uri="{FF2B5EF4-FFF2-40B4-BE49-F238E27FC236}">
                  <a16:creationId xmlns:a16="http://schemas.microsoft.com/office/drawing/2014/main" id="{AEC523A1-27DC-455C-A2E0-86FC753B5147}"/>
                </a:ext>
              </a:extLst>
            </p:cNvPr>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 name="Google Shape;9060;p16">
              <a:extLst>
                <a:ext uri="{FF2B5EF4-FFF2-40B4-BE49-F238E27FC236}">
                  <a16:creationId xmlns:a16="http://schemas.microsoft.com/office/drawing/2014/main" id="{FAF4A4B3-1D43-4BFA-A0CD-347C61E4445C}"/>
                </a:ext>
              </a:extLst>
            </p:cNvPr>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 name="Google Shape;9061;p16">
              <a:extLst>
                <a:ext uri="{FF2B5EF4-FFF2-40B4-BE49-F238E27FC236}">
                  <a16:creationId xmlns:a16="http://schemas.microsoft.com/office/drawing/2014/main" id="{484E9117-E6CA-4513-AFF3-B3EC5517CD74}"/>
                </a:ext>
              </a:extLst>
            </p:cNvPr>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9062;p16">
              <a:extLst>
                <a:ext uri="{FF2B5EF4-FFF2-40B4-BE49-F238E27FC236}">
                  <a16:creationId xmlns:a16="http://schemas.microsoft.com/office/drawing/2014/main" id="{7BBD1A0A-E864-4726-B5BC-9019E18ADC8A}"/>
                </a:ext>
              </a:extLst>
            </p:cNvPr>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2" name="Google Shape;9066;p16">
            <a:extLst>
              <a:ext uri="{FF2B5EF4-FFF2-40B4-BE49-F238E27FC236}">
                <a16:creationId xmlns:a16="http://schemas.microsoft.com/office/drawing/2014/main" id="{E044B115-3E3E-427E-B35A-F6BD4C1275B1}"/>
              </a:ext>
            </a:extLst>
          </p:cNvPr>
          <p:cNvGrpSpPr/>
          <p:nvPr/>
        </p:nvGrpSpPr>
        <p:grpSpPr>
          <a:xfrm>
            <a:off x="4409154" y="1760111"/>
            <a:ext cx="351439" cy="345965"/>
            <a:chOff x="1754279" y="4286593"/>
            <a:chExt cx="351439" cy="345965"/>
          </a:xfrm>
          <a:solidFill>
            <a:schemeClr val="bg1"/>
          </a:solidFill>
        </p:grpSpPr>
        <p:sp>
          <p:nvSpPr>
            <p:cNvPr id="173" name="Google Shape;9067;p16">
              <a:extLst>
                <a:ext uri="{FF2B5EF4-FFF2-40B4-BE49-F238E27FC236}">
                  <a16:creationId xmlns:a16="http://schemas.microsoft.com/office/drawing/2014/main" id="{269BE349-7B7D-4F3A-8580-98D2CC708286}"/>
                </a:ext>
              </a:extLst>
            </p:cNvPr>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9068;p16">
              <a:extLst>
                <a:ext uri="{FF2B5EF4-FFF2-40B4-BE49-F238E27FC236}">
                  <a16:creationId xmlns:a16="http://schemas.microsoft.com/office/drawing/2014/main" id="{90A4E406-1D49-4129-BD5A-7CA9263D3E27}"/>
                </a:ext>
              </a:extLst>
            </p:cNvPr>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 name="Google Shape;9069;p16">
              <a:extLst>
                <a:ext uri="{FF2B5EF4-FFF2-40B4-BE49-F238E27FC236}">
                  <a16:creationId xmlns:a16="http://schemas.microsoft.com/office/drawing/2014/main" id="{DE6E6FF0-50E6-483B-9B27-B677982BDA27}"/>
                </a:ext>
              </a:extLst>
            </p:cNvPr>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 name="Google Shape;9070;p16">
              <a:extLst>
                <a:ext uri="{FF2B5EF4-FFF2-40B4-BE49-F238E27FC236}">
                  <a16:creationId xmlns:a16="http://schemas.microsoft.com/office/drawing/2014/main" id="{4F64AB05-3D08-4DC4-B5CD-7714545843B4}"/>
                </a:ext>
              </a:extLst>
            </p:cNvPr>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9071;p16">
              <a:extLst>
                <a:ext uri="{FF2B5EF4-FFF2-40B4-BE49-F238E27FC236}">
                  <a16:creationId xmlns:a16="http://schemas.microsoft.com/office/drawing/2014/main" id="{44F3A419-CFA1-4E33-A4B2-9EF6EE957749}"/>
                </a:ext>
              </a:extLst>
            </p:cNvPr>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 name="Google Shape;9077;p16">
            <a:extLst>
              <a:ext uri="{FF2B5EF4-FFF2-40B4-BE49-F238E27FC236}">
                <a16:creationId xmlns:a16="http://schemas.microsoft.com/office/drawing/2014/main" id="{A7CB17B6-6291-4EBD-A90D-B0C186F56E87}"/>
              </a:ext>
            </a:extLst>
          </p:cNvPr>
          <p:cNvGrpSpPr/>
          <p:nvPr/>
        </p:nvGrpSpPr>
        <p:grpSpPr>
          <a:xfrm>
            <a:off x="4364610" y="3218800"/>
            <a:ext cx="397525" cy="348670"/>
            <a:chOff x="2179081" y="4285511"/>
            <a:chExt cx="397525" cy="348670"/>
          </a:xfrm>
          <a:solidFill>
            <a:schemeClr val="bg1"/>
          </a:solidFill>
        </p:grpSpPr>
        <p:sp>
          <p:nvSpPr>
            <p:cNvPr id="179" name="Google Shape;9078;p16">
              <a:extLst>
                <a:ext uri="{FF2B5EF4-FFF2-40B4-BE49-F238E27FC236}">
                  <a16:creationId xmlns:a16="http://schemas.microsoft.com/office/drawing/2014/main" id="{8CBB83FA-51CB-4912-B83F-6EE2F4C22267}"/>
                </a:ext>
              </a:extLst>
            </p:cNvPr>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9079;p16">
              <a:extLst>
                <a:ext uri="{FF2B5EF4-FFF2-40B4-BE49-F238E27FC236}">
                  <a16:creationId xmlns:a16="http://schemas.microsoft.com/office/drawing/2014/main" id="{3CA7ED7F-7C4C-45C7-839B-E60A705DD50A}"/>
                </a:ext>
              </a:extLst>
            </p:cNvPr>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1" name="Google Shape;9097;p16">
            <a:extLst>
              <a:ext uri="{FF2B5EF4-FFF2-40B4-BE49-F238E27FC236}">
                <a16:creationId xmlns:a16="http://schemas.microsoft.com/office/drawing/2014/main" id="{8F4910DD-422D-408A-81F4-BF1F8D4B727B}"/>
              </a:ext>
            </a:extLst>
          </p:cNvPr>
          <p:cNvGrpSpPr/>
          <p:nvPr/>
        </p:nvGrpSpPr>
        <p:grpSpPr>
          <a:xfrm>
            <a:off x="7812180" y="1743155"/>
            <a:ext cx="150831" cy="336926"/>
            <a:chOff x="2749016" y="4291176"/>
            <a:chExt cx="150831" cy="336926"/>
          </a:xfrm>
          <a:solidFill>
            <a:schemeClr val="bg1"/>
          </a:solidFill>
        </p:grpSpPr>
        <p:sp>
          <p:nvSpPr>
            <p:cNvPr id="182" name="Google Shape;9098;p16">
              <a:extLst>
                <a:ext uri="{FF2B5EF4-FFF2-40B4-BE49-F238E27FC236}">
                  <a16:creationId xmlns:a16="http://schemas.microsoft.com/office/drawing/2014/main" id="{D8F6CB5A-2FDA-4C31-B197-CA47EE14977B}"/>
                </a:ext>
              </a:extLst>
            </p:cNvPr>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9099;p16">
              <a:extLst>
                <a:ext uri="{FF2B5EF4-FFF2-40B4-BE49-F238E27FC236}">
                  <a16:creationId xmlns:a16="http://schemas.microsoft.com/office/drawing/2014/main" id="{D7D9B6F0-EF50-4B5E-ACC1-C0DC6410873E}"/>
                </a:ext>
              </a:extLst>
            </p:cNvPr>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9100;p16">
              <a:extLst>
                <a:ext uri="{FF2B5EF4-FFF2-40B4-BE49-F238E27FC236}">
                  <a16:creationId xmlns:a16="http://schemas.microsoft.com/office/drawing/2014/main" id="{2C528FDB-9EEC-4D67-9C1E-7C5AC7DE01A6}"/>
                </a:ext>
              </a:extLst>
            </p:cNvPr>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9101;p16">
              <a:extLst>
                <a:ext uri="{FF2B5EF4-FFF2-40B4-BE49-F238E27FC236}">
                  <a16:creationId xmlns:a16="http://schemas.microsoft.com/office/drawing/2014/main" id="{F876911C-1654-4AA2-AC6D-282B6C9E4E80}"/>
                </a:ext>
              </a:extLst>
            </p:cNvPr>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6" name="Google Shape;9140;p16">
            <a:extLst>
              <a:ext uri="{FF2B5EF4-FFF2-40B4-BE49-F238E27FC236}">
                <a16:creationId xmlns:a16="http://schemas.microsoft.com/office/drawing/2014/main" id="{C13259AC-6A37-4744-A29C-57094E38D2A9}"/>
              </a:ext>
            </a:extLst>
          </p:cNvPr>
          <p:cNvGrpSpPr/>
          <p:nvPr/>
        </p:nvGrpSpPr>
        <p:grpSpPr>
          <a:xfrm>
            <a:off x="7717223" y="3215788"/>
            <a:ext cx="287275" cy="326296"/>
            <a:chOff x="5357662" y="4297637"/>
            <a:chExt cx="287275" cy="326296"/>
          </a:xfrm>
          <a:solidFill>
            <a:schemeClr val="bg1"/>
          </a:solidFill>
        </p:grpSpPr>
        <p:sp>
          <p:nvSpPr>
            <p:cNvPr id="187" name="Google Shape;9141;p16">
              <a:extLst>
                <a:ext uri="{FF2B5EF4-FFF2-40B4-BE49-F238E27FC236}">
                  <a16:creationId xmlns:a16="http://schemas.microsoft.com/office/drawing/2014/main" id="{1B9FC34F-2450-4E85-9156-6BBD1BDAF009}"/>
                </a:ext>
              </a:extLst>
            </p:cNvPr>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9142;p16">
              <a:extLst>
                <a:ext uri="{FF2B5EF4-FFF2-40B4-BE49-F238E27FC236}">
                  <a16:creationId xmlns:a16="http://schemas.microsoft.com/office/drawing/2014/main" id="{8D38CA89-B3A0-4245-8F25-CF1603AF167A}"/>
                </a:ext>
              </a:extLst>
            </p:cNvPr>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9143;p16">
              <a:extLst>
                <a:ext uri="{FF2B5EF4-FFF2-40B4-BE49-F238E27FC236}">
                  <a16:creationId xmlns:a16="http://schemas.microsoft.com/office/drawing/2014/main" id="{7BD51C0A-D376-4E5F-B67E-96E926B3C09F}"/>
                </a:ext>
              </a:extLst>
            </p:cNvPr>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9144;p16">
              <a:extLst>
                <a:ext uri="{FF2B5EF4-FFF2-40B4-BE49-F238E27FC236}">
                  <a16:creationId xmlns:a16="http://schemas.microsoft.com/office/drawing/2014/main" id="{3597809E-490C-4A2C-976C-97FC3681EA47}"/>
                </a:ext>
              </a:extLst>
            </p:cNvPr>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9145;p16">
              <a:extLst>
                <a:ext uri="{FF2B5EF4-FFF2-40B4-BE49-F238E27FC236}">
                  <a16:creationId xmlns:a16="http://schemas.microsoft.com/office/drawing/2014/main" id="{5724AAE3-193F-4E06-B6E0-212667A1F0D1}"/>
                </a:ext>
              </a:extLst>
            </p:cNvPr>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2" name="Google Shape;9200;p16">
            <a:extLst>
              <a:ext uri="{FF2B5EF4-FFF2-40B4-BE49-F238E27FC236}">
                <a16:creationId xmlns:a16="http://schemas.microsoft.com/office/drawing/2014/main" id="{EA95DA49-C05B-47BC-8A09-4AB09BFCAFA4}"/>
              </a:ext>
            </a:extLst>
          </p:cNvPr>
          <p:cNvGrpSpPr/>
          <p:nvPr/>
        </p:nvGrpSpPr>
        <p:grpSpPr>
          <a:xfrm>
            <a:off x="3435624" y="4243027"/>
            <a:ext cx="293704" cy="353954"/>
            <a:chOff x="4019984" y="3805393"/>
            <a:chExt cx="293704" cy="353954"/>
          </a:xfrm>
          <a:solidFill>
            <a:schemeClr val="bg1"/>
          </a:solidFill>
        </p:grpSpPr>
        <p:sp>
          <p:nvSpPr>
            <p:cNvPr id="193" name="Google Shape;9201;p16">
              <a:extLst>
                <a:ext uri="{FF2B5EF4-FFF2-40B4-BE49-F238E27FC236}">
                  <a16:creationId xmlns:a16="http://schemas.microsoft.com/office/drawing/2014/main" id="{FA8E0F92-672C-4EDB-B8BF-99AB613B6647}"/>
                </a:ext>
              </a:extLst>
            </p:cNvPr>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9202;p16">
              <a:extLst>
                <a:ext uri="{FF2B5EF4-FFF2-40B4-BE49-F238E27FC236}">
                  <a16:creationId xmlns:a16="http://schemas.microsoft.com/office/drawing/2014/main" id="{F7812D74-5042-4C5C-B013-FACE539EEAF9}"/>
                </a:ext>
              </a:extLst>
            </p:cNvPr>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 name="Google Shape;9249;p16">
            <a:extLst>
              <a:ext uri="{FF2B5EF4-FFF2-40B4-BE49-F238E27FC236}">
                <a16:creationId xmlns:a16="http://schemas.microsoft.com/office/drawing/2014/main" id="{5C968F85-5365-40FE-A424-E3F9C01425DB}"/>
              </a:ext>
            </a:extLst>
          </p:cNvPr>
          <p:cNvGrpSpPr/>
          <p:nvPr/>
        </p:nvGrpSpPr>
        <p:grpSpPr>
          <a:xfrm>
            <a:off x="6070928" y="1790855"/>
            <a:ext cx="349052" cy="313055"/>
            <a:chOff x="5778676" y="3826972"/>
            <a:chExt cx="349052" cy="313055"/>
          </a:xfrm>
          <a:solidFill>
            <a:schemeClr val="bg1"/>
          </a:solidFill>
        </p:grpSpPr>
        <p:sp>
          <p:nvSpPr>
            <p:cNvPr id="196" name="Google Shape;9250;p16">
              <a:extLst>
                <a:ext uri="{FF2B5EF4-FFF2-40B4-BE49-F238E27FC236}">
                  <a16:creationId xmlns:a16="http://schemas.microsoft.com/office/drawing/2014/main" id="{60F99FAE-6EB9-496D-822E-E98D3CC15EC1}"/>
                </a:ext>
              </a:extLst>
            </p:cNvPr>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9251;p16">
              <a:extLst>
                <a:ext uri="{FF2B5EF4-FFF2-40B4-BE49-F238E27FC236}">
                  <a16:creationId xmlns:a16="http://schemas.microsoft.com/office/drawing/2014/main" id="{E17AA5C9-18A4-4195-9111-E18DED47C454}"/>
                </a:ext>
              </a:extLst>
            </p:cNvPr>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9252;p16">
              <a:extLst>
                <a:ext uri="{FF2B5EF4-FFF2-40B4-BE49-F238E27FC236}">
                  <a16:creationId xmlns:a16="http://schemas.microsoft.com/office/drawing/2014/main" id="{EBAC9F30-BB30-4674-8283-62093E84716B}"/>
                </a:ext>
              </a:extLst>
            </p:cNvPr>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9253;p16">
              <a:extLst>
                <a:ext uri="{FF2B5EF4-FFF2-40B4-BE49-F238E27FC236}">
                  <a16:creationId xmlns:a16="http://schemas.microsoft.com/office/drawing/2014/main" id="{BAE4A2D9-A987-449C-9418-9A92B78C334B}"/>
                </a:ext>
              </a:extLst>
            </p:cNvPr>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 name="Google Shape;9254;p16">
              <a:extLst>
                <a:ext uri="{FF2B5EF4-FFF2-40B4-BE49-F238E27FC236}">
                  <a16:creationId xmlns:a16="http://schemas.microsoft.com/office/drawing/2014/main" id="{F350C651-8BF0-4A39-87E5-3518C7C7A5E8}"/>
                </a:ext>
              </a:extLst>
            </p:cNvPr>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17" name="CuadroTexto 216">
            <a:extLst>
              <a:ext uri="{FF2B5EF4-FFF2-40B4-BE49-F238E27FC236}">
                <a16:creationId xmlns:a16="http://schemas.microsoft.com/office/drawing/2014/main" id="{D90C649A-576D-4EAA-8716-6B8712917AFB}"/>
              </a:ext>
            </a:extLst>
          </p:cNvPr>
          <p:cNvSpPr txBox="1"/>
          <p:nvPr/>
        </p:nvSpPr>
        <p:spPr>
          <a:xfrm>
            <a:off x="623382" y="2848226"/>
            <a:ext cx="1317541" cy="232422"/>
          </a:xfrm>
          <a:prstGeom prst="rect">
            <a:avLst/>
          </a:prstGeom>
          <a:noFill/>
        </p:spPr>
        <p:txBody>
          <a:bodyPr wrap="square" rtlCol="0">
            <a:noAutofit/>
          </a:bodyPr>
          <a:lstStyle/>
          <a:p>
            <a:pPr algn="ctr"/>
            <a:r>
              <a:rPr lang="en-US" sz="1400" dirty="0">
                <a:solidFill>
                  <a:schemeClr val="bg1"/>
                </a:solidFill>
              </a:rPr>
              <a:t>Consultants</a:t>
            </a:r>
          </a:p>
        </p:txBody>
      </p:sp>
      <p:sp>
        <p:nvSpPr>
          <p:cNvPr id="218" name="CuadroTexto 217">
            <a:extLst>
              <a:ext uri="{FF2B5EF4-FFF2-40B4-BE49-F238E27FC236}">
                <a16:creationId xmlns:a16="http://schemas.microsoft.com/office/drawing/2014/main" id="{4533F994-4CD7-4D1A-81AE-B53A99CB18C1}"/>
              </a:ext>
            </a:extLst>
          </p:cNvPr>
          <p:cNvSpPr txBox="1"/>
          <p:nvPr/>
        </p:nvSpPr>
        <p:spPr>
          <a:xfrm>
            <a:off x="3926104" y="2848226"/>
            <a:ext cx="1317541" cy="232422"/>
          </a:xfrm>
          <a:prstGeom prst="rect">
            <a:avLst/>
          </a:prstGeom>
          <a:noFill/>
        </p:spPr>
        <p:txBody>
          <a:bodyPr wrap="square" rtlCol="0">
            <a:noAutofit/>
          </a:bodyPr>
          <a:lstStyle/>
          <a:p>
            <a:pPr algn="ctr"/>
            <a:r>
              <a:rPr lang="en-US" sz="1400" dirty="0">
                <a:solidFill>
                  <a:schemeClr val="bg1"/>
                </a:solidFill>
              </a:rPr>
              <a:t>Unique</a:t>
            </a:r>
          </a:p>
        </p:txBody>
      </p:sp>
      <p:sp>
        <p:nvSpPr>
          <p:cNvPr id="219" name="CuadroTexto 218">
            <a:extLst>
              <a:ext uri="{FF2B5EF4-FFF2-40B4-BE49-F238E27FC236}">
                <a16:creationId xmlns:a16="http://schemas.microsoft.com/office/drawing/2014/main" id="{C4AAD0C6-3FC2-4D89-8017-AAB78D93D800}"/>
              </a:ext>
            </a:extLst>
          </p:cNvPr>
          <p:cNvSpPr txBox="1"/>
          <p:nvPr/>
        </p:nvSpPr>
        <p:spPr>
          <a:xfrm>
            <a:off x="7228826" y="2848226"/>
            <a:ext cx="1317541" cy="232422"/>
          </a:xfrm>
          <a:prstGeom prst="rect">
            <a:avLst/>
          </a:prstGeom>
          <a:noFill/>
        </p:spPr>
        <p:txBody>
          <a:bodyPr wrap="square" rtlCol="0">
            <a:noAutofit/>
          </a:bodyPr>
          <a:lstStyle/>
          <a:p>
            <a:pPr algn="ctr"/>
            <a:r>
              <a:rPr lang="en-US" sz="1400" dirty="0">
                <a:solidFill>
                  <a:schemeClr val="bg1"/>
                </a:solidFill>
              </a:rPr>
              <a:t>Engagement</a:t>
            </a:r>
          </a:p>
        </p:txBody>
      </p:sp>
      <p:grpSp>
        <p:nvGrpSpPr>
          <p:cNvPr id="236" name="Google Shape;11079;p20">
            <a:extLst>
              <a:ext uri="{FF2B5EF4-FFF2-40B4-BE49-F238E27FC236}">
                <a16:creationId xmlns:a16="http://schemas.microsoft.com/office/drawing/2014/main" id="{DF34694D-93D4-429A-A2F7-788690E9780B}"/>
              </a:ext>
            </a:extLst>
          </p:cNvPr>
          <p:cNvGrpSpPr/>
          <p:nvPr/>
        </p:nvGrpSpPr>
        <p:grpSpPr>
          <a:xfrm>
            <a:off x="1125994" y="2436024"/>
            <a:ext cx="312316" cy="368400"/>
            <a:chOff x="859265" y="3348175"/>
            <a:chExt cx="312316" cy="368400"/>
          </a:xfrm>
          <a:solidFill>
            <a:schemeClr val="bg1"/>
          </a:solidFill>
        </p:grpSpPr>
        <p:sp>
          <p:nvSpPr>
            <p:cNvPr id="237" name="Google Shape;11080;p20">
              <a:extLst>
                <a:ext uri="{FF2B5EF4-FFF2-40B4-BE49-F238E27FC236}">
                  <a16:creationId xmlns:a16="http://schemas.microsoft.com/office/drawing/2014/main" id="{4ADB8EB7-D902-4B16-9E0C-4B248D038162}"/>
                </a:ext>
              </a:extLst>
            </p:cNvPr>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 name="Google Shape;11081;p20">
              <a:extLst>
                <a:ext uri="{FF2B5EF4-FFF2-40B4-BE49-F238E27FC236}">
                  <a16:creationId xmlns:a16="http://schemas.microsoft.com/office/drawing/2014/main" id="{7AD9DEFA-664E-4C41-A78C-9E404CC5443C}"/>
                </a:ext>
              </a:extLst>
            </p:cNvPr>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11082;p20">
              <a:extLst>
                <a:ext uri="{FF2B5EF4-FFF2-40B4-BE49-F238E27FC236}">
                  <a16:creationId xmlns:a16="http://schemas.microsoft.com/office/drawing/2014/main" id="{2EAC6F73-AA53-463E-BF02-1F9BBDEF2EEF}"/>
                </a:ext>
              </a:extLst>
            </p:cNvPr>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 name="Google Shape;11083;p20">
              <a:extLst>
                <a:ext uri="{FF2B5EF4-FFF2-40B4-BE49-F238E27FC236}">
                  <a16:creationId xmlns:a16="http://schemas.microsoft.com/office/drawing/2014/main" id="{1152D869-292D-44FE-8777-6D492E57AE64}"/>
                </a:ext>
              </a:extLst>
            </p:cNvPr>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 name="Google Shape;11084;p20">
              <a:extLst>
                <a:ext uri="{FF2B5EF4-FFF2-40B4-BE49-F238E27FC236}">
                  <a16:creationId xmlns:a16="http://schemas.microsoft.com/office/drawing/2014/main" id="{8547B3F5-68B2-4049-9845-1F3C6C122F55}"/>
                </a:ext>
              </a:extLst>
            </p:cNvPr>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2" name="Google Shape;11214;p20">
            <a:extLst>
              <a:ext uri="{FF2B5EF4-FFF2-40B4-BE49-F238E27FC236}">
                <a16:creationId xmlns:a16="http://schemas.microsoft.com/office/drawing/2014/main" id="{ED52F5EC-1430-42CC-A79B-2EB6C0BF8660}"/>
              </a:ext>
            </a:extLst>
          </p:cNvPr>
          <p:cNvGrpSpPr/>
          <p:nvPr/>
        </p:nvGrpSpPr>
        <p:grpSpPr>
          <a:xfrm>
            <a:off x="4403235" y="2513809"/>
            <a:ext cx="320273" cy="318395"/>
            <a:chOff x="4667216" y="2915382"/>
            <a:chExt cx="320273" cy="318395"/>
          </a:xfrm>
          <a:solidFill>
            <a:schemeClr val="bg1"/>
          </a:solidFill>
        </p:grpSpPr>
        <p:sp>
          <p:nvSpPr>
            <p:cNvPr id="243" name="Google Shape;11215;p20">
              <a:extLst>
                <a:ext uri="{FF2B5EF4-FFF2-40B4-BE49-F238E27FC236}">
                  <a16:creationId xmlns:a16="http://schemas.microsoft.com/office/drawing/2014/main" id="{FACE8CAE-DD3D-42C3-9765-F1C671BB80D9}"/>
                </a:ext>
              </a:extLst>
            </p:cNvPr>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 name="Google Shape;11216;p20">
              <a:extLst>
                <a:ext uri="{FF2B5EF4-FFF2-40B4-BE49-F238E27FC236}">
                  <a16:creationId xmlns:a16="http://schemas.microsoft.com/office/drawing/2014/main" id="{5798CD8A-1FB9-40E7-9DD8-EC0A23D6784B}"/>
                </a:ext>
              </a:extLst>
            </p:cNvPr>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 name="Google Shape;11217;p20">
              <a:extLst>
                <a:ext uri="{FF2B5EF4-FFF2-40B4-BE49-F238E27FC236}">
                  <a16:creationId xmlns:a16="http://schemas.microsoft.com/office/drawing/2014/main" id="{10BF376C-FCB2-44BD-B528-267607A64FFA}"/>
                </a:ext>
              </a:extLst>
            </p:cNvPr>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11218;p20">
              <a:extLst>
                <a:ext uri="{FF2B5EF4-FFF2-40B4-BE49-F238E27FC236}">
                  <a16:creationId xmlns:a16="http://schemas.microsoft.com/office/drawing/2014/main" id="{C90AAA31-6170-48D0-A254-F06041E77515}"/>
                </a:ext>
              </a:extLst>
            </p:cNvPr>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 name="Google Shape;11428;p20">
            <a:extLst>
              <a:ext uri="{FF2B5EF4-FFF2-40B4-BE49-F238E27FC236}">
                <a16:creationId xmlns:a16="http://schemas.microsoft.com/office/drawing/2014/main" id="{DDA82911-756D-4AE8-AA9A-7C56B317FBA6}"/>
              </a:ext>
            </a:extLst>
          </p:cNvPr>
          <p:cNvGrpSpPr/>
          <p:nvPr/>
        </p:nvGrpSpPr>
        <p:grpSpPr>
          <a:xfrm>
            <a:off x="7703922" y="2461496"/>
            <a:ext cx="354363" cy="354745"/>
            <a:chOff x="3235438" y="1970604"/>
            <a:chExt cx="354363" cy="354745"/>
          </a:xfrm>
          <a:solidFill>
            <a:schemeClr val="bg1"/>
          </a:solidFill>
        </p:grpSpPr>
        <p:sp>
          <p:nvSpPr>
            <p:cNvPr id="248" name="Google Shape;11429;p20">
              <a:extLst>
                <a:ext uri="{FF2B5EF4-FFF2-40B4-BE49-F238E27FC236}">
                  <a16:creationId xmlns:a16="http://schemas.microsoft.com/office/drawing/2014/main" id="{EAB54169-661D-488D-95CB-6316077D5BD9}"/>
                </a:ext>
              </a:extLst>
            </p:cNvPr>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 name="Google Shape;11430;p20">
              <a:extLst>
                <a:ext uri="{FF2B5EF4-FFF2-40B4-BE49-F238E27FC236}">
                  <a16:creationId xmlns:a16="http://schemas.microsoft.com/office/drawing/2014/main" id="{EF3EEC4C-4CE7-48BB-8A07-039984512080}"/>
                </a:ext>
              </a:extLst>
            </p:cNvPr>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 name="Google Shape;11431;p20">
              <a:extLst>
                <a:ext uri="{FF2B5EF4-FFF2-40B4-BE49-F238E27FC236}">
                  <a16:creationId xmlns:a16="http://schemas.microsoft.com/office/drawing/2014/main" id="{231ED438-0A43-4F29-8ED9-E1A3E54CCF56}"/>
                </a:ext>
              </a:extLst>
            </p:cNvPr>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 name="Google Shape;11432;p20">
              <a:extLst>
                <a:ext uri="{FF2B5EF4-FFF2-40B4-BE49-F238E27FC236}">
                  <a16:creationId xmlns:a16="http://schemas.microsoft.com/office/drawing/2014/main" id="{E31379D4-D4F5-4481-A5DC-BBCF8589087C}"/>
                </a:ext>
              </a:extLst>
            </p:cNvPr>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 name="Google Shape;11433;p20">
              <a:extLst>
                <a:ext uri="{FF2B5EF4-FFF2-40B4-BE49-F238E27FC236}">
                  <a16:creationId xmlns:a16="http://schemas.microsoft.com/office/drawing/2014/main" id="{F33D8BE5-1725-4850-9DE0-5DD48479C07C}"/>
                </a:ext>
              </a:extLst>
            </p:cNvPr>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 name="Google Shape;11434;p20">
              <a:extLst>
                <a:ext uri="{FF2B5EF4-FFF2-40B4-BE49-F238E27FC236}">
                  <a16:creationId xmlns:a16="http://schemas.microsoft.com/office/drawing/2014/main" id="{D33D1BE3-4463-48F6-B2A8-55B63D1B9196}"/>
                </a:ext>
              </a:extLst>
            </p:cNvPr>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 name="Google Shape;11435;p20">
              <a:extLst>
                <a:ext uri="{FF2B5EF4-FFF2-40B4-BE49-F238E27FC236}">
                  <a16:creationId xmlns:a16="http://schemas.microsoft.com/office/drawing/2014/main" id="{47EA9B79-A1CE-42E0-B281-F90D4F6D605D}"/>
                </a:ext>
              </a:extLst>
            </p:cNvPr>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 name="Google Shape;11436;p20">
              <a:extLst>
                <a:ext uri="{FF2B5EF4-FFF2-40B4-BE49-F238E27FC236}">
                  <a16:creationId xmlns:a16="http://schemas.microsoft.com/office/drawing/2014/main" id="{EB59482D-7FD9-448C-B077-FD70110BF8BD}"/>
                </a:ext>
              </a:extLst>
            </p:cNvPr>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 name="Google Shape;11437;p20">
              <a:extLst>
                <a:ext uri="{FF2B5EF4-FFF2-40B4-BE49-F238E27FC236}">
                  <a16:creationId xmlns:a16="http://schemas.microsoft.com/office/drawing/2014/main" id="{84981F9D-1626-4516-BAFA-81F23096AAF2}"/>
                </a:ext>
              </a:extLst>
            </p:cNvPr>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 name="Google Shape;11438;p20">
              <a:extLst>
                <a:ext uri="{FF2B5EF4-FFF2-40B4-BE49-F238E27FC236}">
                  <a16:creationId xmlns:a16="http://schemas.microsoft.com/office/drawing/2014/main" id="{62E73801-B73F-4344-BAB7-7576584DDFB3}"/>
                </a:ext>
              </a:extLst>
            </p:cNvPr>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 name="Google Shape;11439;p20">
              <a:extLst>
                <a:ext uri="{FF2B5EF4-FFF2-40B4-BE49-F238E27FC236}">
                  <a16:creationId xmlns:a16="http://schemas.microsoft.com/office/drawing/2014/main" id="{666FDFD8-AD5C-4703-99E5-721641162DA8}"/>
                </a:ext>
              </a:extLst>
            </p:cNvPr>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 name="Google Shape;11440;p20">
              <a:extLst>
                <a:ext uri="{FF2B5EF4-FFF2-40B4-BE49-F238E27FC236}">
                  <a16:creationId xmlns:a16="http://schemas.microsoft.com/office/drawing/2014/main" id="{C0C713C9-D280-4552-97EC-850D20AFA5A8}"/>
                </a:ext>
              </a:extLst>
            </p:cNvPr>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 name="Google Shape;11441;p20">
              <a:extLst>
                <a:ext uri="{FF2B5EF4-FFF2-40B4-BE49-F238E27FC236}">
                  <a16:creationId xmlns:a16="http://schemas.microsoft.com/office/drawing/2014/main" id="{69D4F2B4-22E6-457F-9BA0-1C1B3C3119A3}"/>
                </a:ext>
              </a:extLst>
            </p:cNvPr>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4132097176"/>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07"/>
                                        </p:tgtEl>
                                        <p:attrNameLst>
                                          <p:attrName>style.visibility</p:attrName>
                                        </p:attrNameLst>
                                      </p:cBhvr>
                                      <p:to>
                                        <p:strVal val="visible"/>
                                      </p:to>
                                    </p:set>
                                    <p:anim calcmode="lin" valueType="num">
                                      <p:cBhvr additive="base">
                                        <p:cTn id="7" dur="500" fill="hold"/>
                                        <p:tgtEl>
                                          <p:spTgt spid="207"/>
                                        </p:tgtEl>
                                        <p:attrNameLst>
                                          <p:attrName>ppt_x</p:attrName>
                                        </p:attrNameLst>
                                      </p:cBhvr>
                                      <p:tavLst>
                                        <p:tav tm="0">
                                          <p:val>
                                            <p:strVal val="1+#ppt_w/2"/>
                                          </p:val>
                                        </p:tav>
                                        <p:tav tm="100000">
                                          <p:val>
                                            <p:strVal val="#ppt_x"/>
                                          </p:val>
                                        </p:tav>
                                      </p:tavLst>
                                    </p:anim>
                                    <p:anim calcmode="lin" valueType="num">
                                      <p:cBhvr additive="base">
                                        <p:cTn id="8" dur="500" fill="hold"/>
                                        <p:tgtEl>
                                          <p:spTgt spid="20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68"/>
                                        </p:tgtEl>
                                        <p:attrNameLst>
                                          <p:attrName>style.visibility</p:attrName>
                                        </p:attrNameLst>
                                      </p:cBhvr>
                                      <p:to>
                                        <p:strVal val="visible"/>
                                      </p:to>
                                    </p:set>
                                    <p:anim calcmode="lin" valueType="num">
                                      <p:cBhvr additive="base">
                                        <p:cTn id="19" dur="500" fill="hold"/>
                                        <p:tgtEl>
                                          <p:spTgt spid="68"/>
                                        </p:tgtEl>
                                        <p:attrNameLst>
                                          <p:attrName>ppt_x</p:attrName>
                                        </p:attrNameLst>
                                      </p:cBhvr>
                                      <p:tavLst>
                                        <p:tav tm="0">
                                          <p:val>
                                            <p:strVal val="1+#ppt_w/2"/>
                                          </p:val>
                                        </p:tav>
                                        <p:tav tm="100000">
                                          <p:val>
                                            <p:strVal val="#ppt_x"/>
                                          </p:val>
                                        </p:tav>
                                      </p:tavLst>
                                    </p:anim>
                                    <p:anim calcmode="lin" valueType="num">
                                      <p:cBhvr additive="base">
                                        <p:cTn id="20" dur="500" fill="hold"/>
                                        <p:tgtEl>
                                          <p:spTgt spid="68"/>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33"/>
                                        </p:tgtEl>
                                        <p:attrNameLst>
                                          <p:attrName>style.visibility</p:attrName>
                                        </p:attrNameLst>
                                      </p:cBhvr>
                                      <p:to>
                                        <p:strVal val="visible"/>
                                      </p:to>
                                    </p:set>
                                    <p:anim calcmode="lin" valueType="num">
                                      <p:cBhvr additive="base">
                                        <p:cTn id="23" dur="500" fill="hold"/>
                                        <p:tgtEl>
                                          <p:spTgt spid="133"/>
                                        </p:tgtEl>
                                        <p:attrNameLst>
                                          <p:attrName>ppt_x</p:attrName>
                                        </p:attrNameLst>
                                      </p:cBhvr>
                                      <p:tavLst>
                                        <p:tav tm="0">
                                          <p:val>
                                            <p:strVal val="1+#ppt_w/2"/>
                                          </p:val>
                                        </p:tav>
                                        <p:tav tm="100000">
                                          <p:val>
                                            <p:strVal val="#ppt_x"/>
                                          </p:val>
                                        </p:tav>
                                      </p:tavLst>
                                    </p:anim>
                                    <p:anim calcmode="lin" valueType="num">
                                      <p:cBhvr additive="base">
                                        <p:cTn id="24" dur="500" fill="hold"/>
                                        <p:tgtEl>
                                          <p:spTgt spid="133"/>
                                        </p:tgtEl>
                                        <p:attrNameLst>
                                          <p:attrName>ppt_y</p:attrName>
                                        </p:attrNameLst>
                                      </p:cBhvr>
                                      <p:tavLst>
                                        <p:tav tm="0">
                                          <p:val>
                                            <p:strVal val="#ppt_y"/>
                                          </p:val>
                                        </p:tav>
                                        <p:tav tm="100000">
                                          <p:val>
                                            <p:strVal val="#ppt_y"/>
                                          </p:val>
                                        </p:tav>
                                      </p:tavLst>
                                    </p:anim>
                                  </p:childTnLst>
                                </p:cTn>
                              </p:par>
                              <p:par>
                                <p:cTn id="25" presetID="2" presetClass="entr" presetSubtype="2" fill="hold" nodeType="withEffect">
                                  <p:stCondLst>
                                    <p:cond delay="0"/>
                                  </p:stCondLst>
                                  <p:childTnLst>
                                    <p:set>
                                      <p:cBhvr>
                                        <p:cTn id="26" dur="1" fill="hold">
                                          <p:stCondLst>
                                            <p:cond delay="0"/>
                                          </p:stCondLst>
                                        </p:cTn>
                                        <p:tgtEl>
                                          <p:spTgt spid="160"/>
                                        </p:tgtEl>
                                        <p:attrNameLst>
                                          <p:attrName>style.visibility</p:attrName>
                                        </p:attrNameLst>
                                      </p:cBhvr>
                                      <p:to>
                                        <p:strVal val="visible"/>
                                      </p:to>
                                    </p:set>
                                    <p:anim calcmode="lin" valueType="num">
                                      <p:cBhvr additive="base">
                                        <p:cTn id="27" dur="500" fill="hold"/>
                                        <p:tgtEl>
                                          <p:spTgt spid="160"/>
                                        </p:tgtEl>
                                        <p:attrNameLst>
                                          <p:attrName>ppt_x</p:attrName>
                                        </p:attrNameLst>
                                      </p:cBhvr>
                                      <p:tavLst>
                                        <p:tav tm="0">
                                          <p:val>
                                            <p:strVal val="1+#ppt_w/2"/>
                                          </p:val>
                                        </p:tav>
                                        <p:tav tm="100000">
                                          <p:val>
                                            <p:strVal val="#ppt_x"/>
                                          </p:val>
                                        </p:tav>
                                      </p:tavLst>
                                    </p:anim>
                                    <p:anim calcmode="lin" valueType="num">
                                      <p:cBhvr additive="base">
                                        <p:cTn id="28" dur="500" fill="hold"/>
                                        <p:tgtEl>
                                          <p:spTgt spid="16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17"/>
                                        </p:tgtEl>
                                        <p:attrNameLst>
                                          <p:attrName>style.visibility</p:attrName>
                                        </p:attrNameLst>
                                      </p:cBhvr>
                                      <p:to>
                                        <p:strVal val="visible"/>
                                      </p:to>
                                    </p:set>
                                    <p:anim calcmode="lin" valueType="num">
                                      <p:cBhvr additive="base">
                                        <p:cTn id="31" dur="500" fill="hold"/>
                                        <p:tgtEl>
                                          <p:spTgt spid="217"/>
                                        </p:tgtEl>
                                        <p:attrNameLst>
                                          <p:attrName>ppt_x</p:attrName>
                                        </p:attrNameLst>
                                      </p:cBhvr>
                                      <p:tavLst>
                                        <p:tav tm="0">
                                          <p:val>
                                            <p:strVal val="1+#ppt_w/2"/>
                                          </p:val>
                                        </p:tav>
                                        <p:tav tm="100000">
                                          <p:val>
                                            <p:strVal val="#ppt_x"/>
                                          </p:val>
                                        </p:tav>
                                      </p:tavLst>
                                    </p:anim>
                                    <p:anim calcmode="lin" valueType="num">
                                      <p:cBhvr additive="base">
                                        <p:cTn id="32" dur="500" fill="hold"/>
                                        <p:tgtEl>
                                          <p:spTgt spid="217"/>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236"/>
                                        </p:tgtEl>
                                        <p:attrNameLst>
                                          <p:attrName>style.visibility</p:attrName>
                                        </p:attrNameLst>
                                      </p:cBhvr>
                                      <p:to>
                                        <p:strVal val="visible"/>
                                      </p:to>
                                    </p:set>
                                    <p:anim calcmode="lin" valueType="num">
                                      <p:cBhvr additive="base">
                                        <p:cTn id="35" dur="500" fill="hold"/>
                                        <p:tgtEl>
                                          <p:spTgt spid="236"/>
                                        </p:tgtEl>
                                        <p:attrNameLst>
                                          <p:attrName>ppt_x</p:attrName>
                                        </p:attrNameLst>
                                      </p:cBhvr>
                                      <p:tavLst>
                                        <p:tav tm="0">
                                          <p:val>
                                            <p:strVal val="1+#ppt_w/2"/>
                                          </p:val>
                                        </p:tav>
                                        <p:tav tm="100000">
                                          <p:val>
                                            <p:strVal val="#ppt_x"/>
                                          </p:val>
                                        </p:tav>
                                      </p:tavLst>
                                    </p:anim>
                                    <p:anim calcmode="lin" valueType="num">
                                      <p:cBhvr additive="base">
                                        <p:cTn id="36" dur="500" fill="hold"/>
                                        <p:tgtEl>
                                          <p:spTgt spid="236"/>
                                        </p:tgtEl>
                                        <p:attrNameLst>
                                          <p:attrName>ppt_y</p:attrName>
                                        </p:attrNameLst>
                                      </p:cBhvr>
                                      <p:tavLst>
                                        <p:tav tm="0">
                                          <p:val>
                                            <p:strVal val="#ppt_y"/>
                                          </p:val>
                                        </p:tav>
                                        <p:tav tm="100000">
                                          <p:val>
                                            <p:strVal val="#ppt_y"/>
                                          </p:val>
                                        </p:tav>
                                      </p:tavLst>
                                    </p:anim>
                                  </p:childTnLst>
                                </p:cTn>
                              </p:par>
                            </p:childTnLst>
                          </p:cTn>
                        </p:par>
                        <p:par>
                          <p:cTn id="37" fill="hold">
                            <p:stCondLst>
                              <p:cond delay="500"/>
                            </p:stCondLst>
                            <p:childTnLst>
                              <p:par>
                                <p:cTn id="38" presetID="2" presetClass="entr" presetSubtype="2" fill="hold" grpId="0" nodeType="afterEffect">
                                  <p:stCondLst>
                                    <p:cond delay="0"/>
                                  </p:stCondLst>
                                  <p:childTnLst>
                                    <p:set>
                                      <p:cBhvr>
                                        <p:cTn id="39" dur="1" fill="hold">
                                          <p:stCondLst>
                                            <p:cond delay="0"/>
                                          </p:stCondLst>
                                        </p:cTn>
                                        <p:tgtEl>
                                          <p:spTgt spid="208"/>
                                        </p:tgtEl>
                                        <p:attrNameLst>
                                          <p:attrName>style.visibility</p:attrName>
                                        </p:attrNameLst>
                                      </p:cBhvr>
                                      <p:to>
                                        <p:strVal val="visible"/>
                                      </p:to>
                                    </p:set>
                                    <p:anim calcmode="lin" valueType="num">
                                      <p:cBhvr additive="base">
                                        <p:cTn id="40" dur="500" fill="hold"/>
                                        <p:tgtEl>
                                          <p:spTgt spid="208"/>
                                        </p:tgtEl>
                                        <p:attrNameLst>
                                          <p:attrName>ppt_x</p:attrName>
                                        </p:attrNameLst>
                                      </p:cBhvr>
                                      <p:tavLst>
                                        <p:tav tm="0">
                                          <p:val>
                                            <p:strVal val="1+#ppt_w/2"/>
                                          </p:val>
                                        </p:tav>
                                        <p:tav tm="100000">
                                          <p:val>
                                            <p:strVal val="#ppt_x"/>
                                          </p:val>
                                        </p:tav>
                                      </p:tavLst>
                                    </p:anim>
                                    <p:anim calcmode="lin" valueType="num">
                                      <p:cBhvr additive="base">
                                        <p:cTn id="41" dur="500" fill="hold"/>
                                        <p:tgtEl>
                                          <p:spTgt spid="208"/>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stCondLst>
                                    <p:cond delay="0"/>
                                  </p:stCondLst>
                                  <p:childTnLst>
                                    <p:set>
                                      <p:cBhvr>
                                        <p:cTn id="43" dur="1" fill="hold">
                                          <p:stCondLst>
                                            <p:cond delay="0"/>
                                          </p:stCondLst>
                                        </p:cTn>
                                        <p:tgtEl>
                                          <p:spTgt spid="43"/>
                                        </p:tgtEl>
                                        <p:attrNameLst>
                                          <p:attrName>style.visibility</p:attrName>
                                        </p:attrNameLst>
                                      </p:cBhvr>
                                      <p:to>
                                        <p:strVal val="visible"/>
                                      </p:to>
                                    </p:set>
                                    <p:anim calcmode="lin" valueType="num">
                                      <p:cBhvr additive="base">
                                        <p:cTn id="44" dur="500" fill="hold"/>
                                        <p:tgtEl>
                                          <p:spTgt spid="43"/>
                                        </p:tgtEl>
                                        <p:attrNameLst>
                                          <p:attrName>ppt_x</p:attrName>
                                        </p:attrNameLst>
                                      </p:cBhvr>
                                      <p:tavLst>
                                        <p:tav tm="0">
                                          <p:val>
                                            <p:strVal val="1+#ppt_w/2"/>
                                          </p:val>
                                        </p:tav>
                                        <p:tav tm="100000">
                                          <p:val>
                                            <p:strVal val="#ppt_x"/>
                                          </p:val>
                                        </p:tav>
                                      </p:tavLst>
                                    </p:anim>
                                    <p:anim calcmode="lin" valueType="num">
                                      <p:cBhvr additive="base">
                                        <p:cTn id="45" dur="500" fill="hold"/>
                                        <p:tgtEl>
                                          <p:spTgt spid="43"/>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 calcmode="lin" valueType="num">
                                      <p:cBhvr additive="base">
                                        <p:cTn id="48" dur="500" fill="hold"/>
                                        <p:tgtEl>
                                          <p:spTgt spid="44"/>
                                        </p:tgtEl>
                                        <p:attrNameLst>
                                          <p:attrName>ppt_x</p:attrName>
                                        </p:attrNameLst>
                                      </p:cBhvr>
                                      <p:tavLst>
                                        <p:tav tm="0">
                                          <p:val>
                                            <p:strVal val="1+#ppt_w/2"/>
                                          </p:val>
                                        </p:tav>
                                        <p:tav tm="100000">
                                          <p:val>
                                            <p:strVal val="#ppt_x"/>
                                          </p:val>
                                        </p:tav>
                                      </p:tavLst>
                                    </p:anim>
                                    <p:anim calcmode="lin" valueType="num">
                                      <p:cBhvr additive="base">
                                        <p:cTn id="49" dur="500" fill="hold"/>
                                        <p:tgtEl>
                                          <p:spTgt spid="44"/>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stCondLst>
                                    <p:cond delay="0"/>
                                  </p:stCondLst>
                                  <p:childTnLst>
                                    <p:set>
                                      <p:cBhvr>
                                        <p:cTn id="51" dur="1" fill="hold">
                                          <p:stCondLst>
                                            <p:cond delay="0"/>
                                          </p:stCondLst>
                                        </p:cTn>
                                        <p:tgtEl>
                                          <p:spTgt spid="144"/>
                                        </p:tgtEl>
                                        <p:attrNameLst>
                                          <p:attrName>style.visibility</p:attrName>
                                        </p:attrNameLst>
                                      </p:cBhvr>
                                      <p:to>
                                        <p:strVal val="visible"/>
                                      </p:to>
                                    </p:set>
                                    <p:anim calcmode="lin" valueType="num">
                                      <p:cBhvr additive="base">
                                        <p:cTn id="52" dur="500" fill="hold"/>
                                        <p:tgtEl>
                                          <p:spTgt spid="144"/>
                                        </p:tgtEl>
                                        <p:attrNameLst>
                                          <p:attrName>ppt_x</p:attrName>
                                        </p:attrNameLst>
                                      </p:cBhvr>
                                      <p:tavLst>
                                        <p:tav tm="0">
                                          <p:val>
                                            <p:strVal val="1+#ppt_w/2"/>
                                          </p:val>
                                        </p:tav>
                                        <p:tav tm="100000">
                                          <p:val>
                                            <p:strVal val="#ppt_x"/>
                                          </p:val>
                                        </p:tav>
                                      </p:tavLst>
                                    </p:anim>
                                    <p:anim calcmode="lin" valueType="num">
                                      <p:cBhvr additive="base">
                                        <p:cTn id="53" dur="500" fill="hold"/>
                                        <p:tgtEl>
                                          <p:spTgt spid="144"/>
                                        </p:tgtEl>
                                        <p:attrNameLst>
                                          <p:attrName>ppt_y</p:attrName>
                                        </p:attrNameLst>
                                      </p:cBhvr>
                                      <p:tavLst>
                                        <p:tav tm="0">
                                          <p:val>
                                            <p:strVal val="#ppt_y"/>
                                          </p:val>
                                        </p:tav>
                                        <p:tav tm="100000">
                                          <p:val>
                                            <p:strVal val="#ppt_y"/>
                                          </p:val>
                                        </p:tav>
                                      </p:tavLst>
                                    </p:anim>
                                  </p:childTnLst>
                                </p:cTn>
                              </p:par>
                            </p:childTnLst>
                          </p:cTn>
                        </p:par>
                        <p:par>
                          <p:cTn id="54" fill="hold">
                            <p:stCondLst>
                              <p:cond delay="1000"/>
                            </p:stCondLst>
                            <p:childTnLst>
                              <p:par>
                                <p:cTn id="55" presetID="2" presetClass="entr" presetSubtype="2" fill="hold" grpId="0" nodeType="afterEffect">
                                  <p:stCondLst>
                                    <p:cond delay="0"/>
                                  </p:stCondLst>
                                  <p:childTnLst>
                                    <p:set>
                                      <p:cBhvr>
                                        <p:cTn id="56" dur="1" fill="hold">
                                          <p:stCondLst>
                                            <p:cond delay="0"/>
                                          </p:stCondLst>
                                        </p:cTn>
                                        <p:tgtEl>
                                          <p:spTgt spid="73"/>
                                        </p:tgtEl>
                                        <p:attrNameLst>
                                          <p:attrName>style.visibility</p:attrName>
                                        </p:attrNameLst>
                                      </p:cBhvr>
                                      <p:to>
                                        <p:strVal val="visible"/>
                                      </p:to>
                                    </p:set>
                                    <p:anim calcmode="lin" valueType="num">
                                      <p:cBhvr additive="base">
                                        <p:cTn id="57" dur="500" fill="hold"/>
                                        <p:tgtEl>
                                          <p:spTgt spid="73"/>
                                        </p:tgtEl>
                                        <p:attrNameLst>
                                          <p:attrName>ppt_x</p:attrName>
                                        </p:attrNameLst>
                                      </p:cBhvr>
                                      <p:tavLst>
                                        <p:tav tm="0">
                                          <p:val>
                                            <p:strVal val="1+#ppt_w/2"/>
                                          </p:val>
                                        </p:tav>
                                        <p:tav tm="100000">
                                          <p:val>
                                            <p:strVal val="#ppt_x"/>
                                          </p:val>
                                        </p:tav>
                                      </p:tavLst>
                                    </p:anim>
                                    <p:anim calcmode="lin" valueType="num">
                                      <p:cBhvr additive="base">
                                        <p:cTn id="58" dur="500" fill="hold"/>
                                        <p:tgtEl>
                                          <p:spTgt spid="73"/>
                                        </p:tgtEl>
                                        <p:attrNameLst>
                                          <p:attrName>ppt_y</p:attrName>
                                        </p:attrNameLst>
                                      </p:cBhvr>
                                      <p:tavLst>
                                        <p:tav tm="0">
                                          <p:val>
                                            <p:strVal val="#ppt_y"/>
                                          </p:val>
                                        </p:tav>
                                        <p:tav tm="100000">
                                          <p:val>
                                            <p:strVal val="#ppt_y"/>
                                          </p:val>
                                        </p:tav>
                                      </p:tavLst>
                                    </p:anim>
                                  </p:childTnLst>
                                </p:cTn>
                              </p:par>
                              <p:par>
                                <p:cTn id="59" presetID="2" presetClass="entr" presetSubtype="2" fill="hold" grpId="0" nodeType="withEffect">
                                  <p:stCondLst>
                                    <p:cond delay="0"/>
                                  </p:stCondLst>
                                  <p:childTnLst>
                                    <p:set>
                                      <p:cBhvr>
                                        <p:cTn id="60" dur="1" fill="hold">
                                          <p:stCondLst>
                                            <p:cond delay="0"/>
                                          </p:stCondLst>
                                        </p:cTn>
                                        <p:tgtEl>
                                          <p:spTgt spid="212"/>
                                        </p:tgtEl>
                                        <p:attrNameLst>
                                          <p:attrName>style.visibility</p:attrName>
                                        </p:attrNameLst>
                                      </p:cBhvr>
                                      <p:to>
                                        <p:strVal val="visible"/>
                                      </p:to>
                                    </p:set>
                                    <p:anim calcmode="lin" valueType="num">
                                      <p:cBhvr additive="base">
                                        <p:cTn id="61" dur="500" fill="hold"/>
                                        <p:tgtEl>
                                          <p:spTgt spid="212"/>
                                        </p:tgtEl>
                                        <p:attrNameLst>
                                          <p:attrName>ppt_x</p:attrName>
                                        </p:attrNameLst>
                                      </p:cBhvr>
                                      <p:tavLst>
                                        <p:tav tm="0">
                                          <p:val>
                                            <p:strVal val="1+#ppt_w/2"/>
                                          </p:val>
                                        </p:tav>
                                        <p:tav tm="100000">
                                          <p:val>
                                            <p:strVal val="#ppt_x"/>
                                          </p:val>
                                        </p:tav>
                                      </p:tavLst>
                                    </p:anim>
                                    <p:anim calcmode="lin" valueType="num">
                                      <p:cBhvr additive="base">
                                        <p:cTn id="62" dur="500" fill="hold"/>
                                        <p:tgtEl>
                                          <p:spTgt spid="212"/>
                                        </p:tgtEl>
                                        <p:attrNameLst>
                                          <p:attrName>ppt_y</p:attrName>
                                        </p:attrNameLst>
                                      </p:cBhvr>
                                      <p:tavLst>
                                        <p:tav tm="0">
                                          <p:val>
                                            <p:strVal val="#ppt_y"/>
                                          </p:val>
                                        </p:tav>
                                        <p:tav tm="100000">
                                          <p:val>
                                            <p:strVal val="#ppt_y"/>
                                          </p:val>
                                        </p:tav>
                                      </p:tavLst>
                                    </p:anim>
                                  </p:childTnLst>
                                </p:cTn>
                              </p:par>
                              <p:par>
                                <p:cTn id="63" presetID="2" presetClass="entr" presetSubtype="2" fill="hold" nodeType="withEffect">
                                  <p:stCondLst>
                                    <p:cond delay="0"/>
                                  </p:stCondLst>
                                  <p:childTnLst>
                                    <p:set>
                                      <p:cBhvr>
                                        <p:cTn id="64" dur="1" fill="hold">
                                          <p:stCondLst>
                                            <p:cond delay="0"/>
                                          </p:stCondLst>
                                        </p:cTn>
                                        <p:tgtEl>
                                          <p:spTgt spid="119"/>
                                        </p:tgtEl>
                                        <p:attrNameLst>
                                          <p:attrName>style.visibility</p:attrName>
                                        </p:attrNameLst>
                                      </p:cBhvr>
                                      <p:to>
                                        <p:strVal val="visible"/>
                                      </p:to>
                                    </p:set>
                                    <p:anim calcmode="lin" valueType="num">
                                      <p:cBhvr additive="base">
                                        <p:cTn id="65" dur="500" fill="hold"/>
                                        <p:tgtEl>
                                          <p:spTgt spid="119"/>
                                        </p:tgtEl>
                                        <p:attrNameLst>
                                          <p:attrName>ppt_x</p:attrName>
                                        </p:attrNameLst>
                                      </p:cBhvr>
                                      <p:tavLst>
                                        <p:tav tm="0">
                                          <p:val>
                                            <p:strVal val="1+#ppt_w/2"/>
                                          </p:val>
                                        </p:tav>
                                        <p:tav tm="100000">
                                          <p:val>
                                            <p:strVal val="#ppt_x"/>
                                          </p:val>
                                        </p:tav>
                                      </p:tavLst>
                                    </p:anim>
                                    <p:anim calcmode="lin" valueType="num">
                                      <p:cBhvr additive="base">
                                        <p:cTn id="66" dur="500" fill="hold"/>
                                        <p:tgtEl>
                                          <p:spTgt spid="119"/>
                                        </p:tgtEl>
                                        <p:attrNameLst>
                                          <p:attrName>ppt_y</p:attrName>
                                        </p:attrNameLst>
                                      </p:cBhvr>
                                      <p:tavLst>
                                        <p:tav tm="0">
                                          <p:val>
                                            <p:strVal val="#ppt_y"/>
                                          </p:val>
                                        </p:tav>
                                        <p:tav tm="100000">
                                          <p:val>
                                            <p:strVal val="#ppt_y"/>
                                          </p:val>
                                        </p:tav>
                                      </p:tavLst>
                                    </p:anim>
                                  </p:childTnLst>
                                </p:cTn>
                              </p:par>
                              <p:par>
                                <p:cTn id="67" presetID="2" presetClass="entr" presetSubtype="2" fill="hold" grpId="0" nodeType="withEffect">
                                  <p:stCondLst>
                                    <p:cond delay="0"/>
                                  </p:stCondLst>
                                  <p:childTnLst>
                                    <p:set>
                                      <p:cBhvr>
                                        <p:cTn id="68" dur="1" fill="hold">
                                          <p:stCondLst>
                                            <p:cond delay="0"/>
                                          </p:stCondLst>
                                        </p:cTn>
                                        <p:tgtEl>
                                          <p:spTgt spid="74"/>
                                        </p:tgtEl>
                                        <p:attrNameLst>
                                          <p:attrName>style.visibility</p:attrName>
                                        </p:attrNameLst>
                                      </p:cBhvr>
                                      <p:to>
                                        <p:strVal val="visible"/>
                                      </p:to>
                                    </p:set>
                                    <p:anim calcmode="lin" valueType="num">
                                      <p:cBhvr additive="base">
                                        <p:cTn id="69" dur="500" fill="hold"/>
                                        <p:tgtEl>
                                          <p:spTgt spid="74"/>
                                        </p:tgtEl>
                                        <p:attrNameLst>
                                          <p:attrName>ppt_x</p:attrName>
                                        </p:attrNameLst>
                                      </p:cBhvr>
                                      <p:tavLst>
                                        <p:tav tm="0">
                                          <p:val>
                                            <p:strVal val="1+#ppt_w/2"/>
                                          </p:val>
                                        </p:tav>
                                        <p:tav tm="100000">
                                          <p:val>
                                            <p:strVal val="#ppt_x"/>
                                          </p:val>
                                        </p:tav>
                                      </p:tavLst>
                                    </p:anim>
                                    <p:anim calcmode="lin" valueType="num">
                                      <p:cBhvr additive="base">
                                        <p:cTn id="70" dur="500" fill="hold"/>
                                        <p:tgtEl>
                                          <p:spTgt spid="74"/>
                                        </p:tgtEl>
                                        <p:attrNameLst>
                                          <p:attrName>ppt_y</p:attrName>
                                        </p:attrNameLst>
                                      </p:cBhvr>
                                      <p:tavLst>
                                        <p:tav tm="0">
                                          <p:val>
                                            <p:strVal val="#ppt_y"/>
                                          </p:val>
                                        </p:tav>
                                        <p:tav tm="100000">
                                          <p:val>
                                            <p:strVal val="#ppt_y"/>
                                          </p:val>
                                        </p:tav>
                                      </p:tavLst>
                                    </p:anim>
                                  </p:childTnLst>
                                </p:cTn>
                              </p:par>
                            </p:childTnLst>
                          </p:cTn>
                        </p:par>
                        <p:par>
                          <p:cTn id="71" fill="hold">
                            <p:stCondLst>
                              <p:cond delay="1500"/>
                            </p:stCondLst>
                            <p:childTnLst>
                              <p:par>
                                <p:cTn id="72" presetID="2" presetClass="entr" presetSubtype="2" fill="hold" grpId="0" nodeType="afterEffect">
                                  <p:stCondLst>
                                    <p:cond delay="0"/>
                                  </p:stCondLst>
                                  <p:childTnLst>
                                    <p:set>
                                      <p:cBhvr>
                                        <p:cTn id="73" dur="1" fill="hold">
                                          <p:stCondLst>
                                            <p:cond delay="0"/>
                                          </p:stCondLst>
                                        </p:cTn>
                                        <p:tgtEl>
                                          <p:spTgt spid="50"/>
                                        </p:tgtEl>
                                        <p:attrNameLst>
                                          <p:attrName>style.visibility</p:attrName>
                                        </p:attrNameLst>
                                      </p:cBhvr>
                                      <p:to>
                                        <p:strVal val="visible"/>
                                      </p:to>
                                    </p:set>
                                    <p:anim calcmode="lin" valueType="num">
                                      <p:cBhvr additive="base">
                                        <p:cTn id="74" dur="500" fill="hold"/>
                                        <p:tgtEl>
                                          <p:spTgt spid="50"/>
                                        </p:tgtEl>
                                        <p:attrNameLst>
                                          <p:attrName>ppt_x</p:attrName>
                                        </p:attrNameLst>
                                      </p:cBhvr>
                                      <p:tavLst>
                                        <p:tav tm="0">
                                          <p:val>
                                            <p:strVal val="1+#ppt_w/2"/>
                                          </p:val>
                                        </p:tav>
                                        <p:tav tm="100000">
                                          <p:val>
                                            <p:strVal val="#ppt_x"/>
                                          </p:val>
                                        </p:tav>
                                      </p:tavLst>
                                    </p:anim>
                                    <p:anim calcmode="lin" valueType="num">
                                      <p:cBhvr additive="base">
                                        <p:cTn id="75" dur="500" fill="hold"/>
                                        <p:tgtEl>
                                          <p:spTgt spid="50"/>
                                        </p:tgtEl>
                                        <p:attrNameLst>
                                          <p:attrName>ppt_y</p:attrName>
                                        </p:attrNameLst>
                                      </p:cBhvr>
                                      <p:tavLst>
                                        <p:tav tm="0">
                                          <p:val>
                                            <p:strVal val="#ppt_y"/>
                                          </p:val>
                                        </p:tav>
                                        <p:tav tm="100000">
                                          <p:val>
                                            <p:strVal val="#ppt_y"/>
                                          </p:val>
                                        </p:tav>
                                      </p:tavLst>
                                    </p:anim>
                                  </p:childTnLst>
                                </p:cTn>
                              </p:par>
                              <p:par>
                                <p:cTn id="76" presetID="2" presetClass="entr" presetSubtype="2" fill="hold" grpId="0" nodeType="withEffect">
                                  <p:stCondLst>
                                    <p:cond delay="0"/>
                                  </p:stCondLst>
                                  <p:childTnLst>
                                    <p:set>
                                      <p:cBhvr>
                                        <p:cTn id="77" dur="1" fill="hold">
                                          <p:stCondLst>
                                            <p:cond delay="0"/>
                                          </p:stCondLst>
                                        </p:cTn>
                                        <p:tgtEl>
                                          <p:spTgt spid="80"/>
                                        </p:tgtEl>
                                        <p:attrNameLst>
                                          <p:attrName>style.visibility</p:attrName>
                                        </p:attrNameLst>
                                      </p:cBhvr>
                                      <p:to>
                                        <p:strVal val="visible"/>
                                      </p:to>
                                    </p:set>
                                    <p:anim calcmode="lin" valueType="num">
                                      <p:cBhvr additive="base">
                                        <p:cTn id="78" dur="500" fill="hold"/>
                                        <p:tgtEl>
                                          <p:spTgt spid="80"/>
                                        </p:tgtEl>
                                        <p:attrNameLst>
                                          <p:attrName>ppt_x</p:attrName>
                                        </p:attrNameLst>
                                      </p:cBhvr>
                                      <p:tavLst>
                                        <p:tav tm="0">
                                          <p:val>
                                            <p:strVal val="1+#ppt_w/2"/>
                                          </p:val>
                                        </p:tav>
                                        <p:tav tm="100000">
                                          <p:val>
                                            <p:strVal val="#ppt_x"/>
                                          </p:val>
                                        </p:tav>
                                      </p:tavLst>
                                    </p:anim>
                                    <p:anim calcmode="lin" valueType="num">
                                      <p:cBhvr additive="base">
                                        <p:cTn id="79" dur="500" fill="hold"/>
                                        <p:tgtEl>
                                          <p:spTgt spid="80"/>
                                        </p:tgtEl>
                                        <p:attrNameLst>
                                          <p:attrName>ppt_y</p:attrName>
                                        </p:attrNameLst>
                                      </p:cBhvr>
                                      <p:tavLst>
                                        <p:tav tm="0">
                                          <p:val>
                                            <p:strVal val="#ppt_y"/>
                                          </p:val>
                                        </p:tav>
                                        <p:tav tm="100000">
                                          <p:val>
                                            <p:strVal val="#ppt_y"/>
                                          </p:val>
                                        </p:tav>
                                      </p:tavLst>
                                    </p:anim>
                                  </p:childTnLst>
                                </p:cTn>
                              </p:par>
                              <p:par>
                                <p:cTn id="80" presetID="2" presetClass="entr" presetSubtype="2" fill="hold" nodeType="withEffect">
                                  <p:stCondLst>
                                    <p:cond delay="0"/>
                                  </p:stCondLst>
                                  <p:childTnLst>
                                    <p:set>
                                      <p:cBhvr>
                                        <p:cTn id="81" dur="1" fill="hold">
                                          <p:stCondLst>
                                            <p:cond delay="0"/>
                                          </p:stCondLst>
                                        </p:cTn>
                                        <p:tgtEl>
                                          <p:spTgt spid="172"/>
                                        </p:tgtEl>
                                        <p:attrNameLst>
                                          <p:attrName>style.visibility</p:attrName>
                                        </p:attrNameLst>
                                      </p:cBhvr>
                                      <p:to>
                                        <p:strVal val="visible"/>
                                      </p:to>
                                    </p:set>
                                    <p:anim calcmode="lin" valueType="num">
                                      <p:cBhvr additive="base">
                                        <p:cTn id="82" dur="500" fill="hold"/>
                                        <p:tgtEl>
                                          <p:spTgt spid="172"/>
                                        </p:tgtEl>
                                        <p:attrNameLst>
                                          <p:attrName>ppt_x</p:attrName>
                                        </p:attrNameLst>
                                      </p:cBhvr>
                                      <p:tavLst>
                                        <p:tav tm="0">
                                          <p:val>
                                            <p:strVal val="1+#ppt_w/2"/>
                                          </p:val>
                                        </p:tav>
                                        <p:tav tm="100000">
                                          <p:val>
                                            <p:strVal val="#ppt_x"/>
                                          </p:val>
                                        </p:tav>
                                      </p:tavLst>
                                    </p:anim>
                                    <p:anim calcmode="lin" valueType="num">
                                      <p:cBhvr additive="base">
                                        <p:cTn id="83" dur="500" fill="hold"/>
                                        <p:tgtEl>
                                          <p:spTgt spid="172"/>
                                        </p:tgtEl>
                                        <p:attrNameLst>
                                          <p:attrName>ppt_y</p:attrName>
                                        </p:attrNameLst>
                                      </p:cBhvr>
                                      <p:tavLst>
                                        <p:tav tm="0">
                                          <p:val>
                                            <p:strVal val="#ppt_y"/>
                                          </p:val>
                                        </p:tav>
                                        <p:tav tm="100000">
                                          <p:val>
                                            <p:strVal val="#ppt_y"/>
                                          </p:val>
                                        </p:tav>
                                      </p:tavLst>
                                    </p:anim>
                                  </p:childTnLst>
                                </p:cTn>
                              </p:par>
                              <p:par>
                                <p:cTn id="84" presetID="2" presetClass="entr" presetSubtype="2" fill="hold" nodeType="withEffect">
                                  <p:stCondLst>
                                    <p:cond delay="0"/>
                                  </p:stCondLst>
                                  <p:childTnLst>
                                    <p:set>
                                      <p:cBhvr>
                                        <p:cTn id="85" dur="1" fill="hold">
                                          <p:stCondLst>
                                            <p:cond delay="0"/>
                                          </p:stCondLst>
                                        </p:cTn>
                                        <p:tgtEl>
                                          <p:spTgt spid="178"/>
                                        </p:tgtEl>
                                        <p:attrNameLst>
                                          <p:attrName>style.visibility</p:attrName>
                                        </p:attrNameLst>
                                      </p:cBhvr>
                                      <p:to>
                                        <p:strVal val="visible"/>
                                      </p:to>
                                    </p:set>
                                    <p:anim calcmode="lin" valueType="num">
                                      <p:cBhvr additive="base">
                                        <p:cTn id="86" dur="500" fill="hold"/>
                                        <p:tgtEl>
                                          <p:spTgt spid="178"/>
                                        </p:tgtEl>
                                        <p:attrNameLst>
                                          <p:attrName>ppt_x</p:attrName>
                                        </p:attrNameLst>
                                      </p:cBhvr>
                                      <p:tavLst>
                                        <p:tav tm="0">
                                          <p:val>
                                            <p:strVal val="1+#ppt_w/2"/>
                                          </p:val>
                                        </p:tav>
                                        <p:tav tm="100000">
                                          <p:val>
                                            <p:strVal val="#ppt_x"/>
                                          </p:val>
                                        </p:tav>
                                      </p:tavLst>
                                    </p:anim>
                                    <p:anim calcmode="lin" valueType="num">
                                      <p:cBhvr additive="base">
                                        <p:cTn id="87" dur="500" fill="hold"/>
                                        <p:tgtEl>
                                          <p:spTgt spid="178"/>
                                        </p:tgtEl>
                                        <p:attrNameLst>
                                          <p:attrName>ppt_y</p:attrName>
                                        </p:attrNameLst>
                                      </p:cBhvr>
                                      <p:tavLst>
                                        <p:tav tm="0">
                                          <p:val>
                                            <p:strVal val="#ppt_y"/>
                                          </p:val>
                                        </p:tav>
                                        <p:tav tm="100000">
                                          <p:val>
                                            <p:strVal val="#ppt_y"/>
                                          </p:val>
                                        </p:tav>
                                      </p:tavLst>
                                    </p:anim>
                                  </p:childTnLst>
                                </p:cTn>
                              </p:par>
                              <p:par>
                                <p:cTn id="88" presetID="2" presetClass="entr" presetSubtype="2" fill="hold" grpId="0" nodeType="withEffect">
                                  <p:stCondLst>
                                    <p:cond delay="0"/>
                                  </p:stCondLst>
                                  <p:childTnLst>
                                    <p:set>
                                      <p:cBhvr>
                                        <p:cTn id="89" dur="1" fill="hold">
                                          <p:stCondLst>
                                            <p:cond delay="0"/>
                                          </p:stCondLst>
                                        </p:cTn>
                                        <p:tgtEl>
                                          <p:spTgt spid="218"/>
                                        </p:tgtEl>
                                        <p:attrNameLst>
                                          <p:attrName>style.visibility</p:attrName>
                                        </p:attrNameLst>
                                      </p:cBhvr>
                                      <p:to>
                                        <p:strVal val="visible"/>
                                      </p:to>
                                    </p:set>
                                    <p:anim calcmode="lin" valueType="num">
                                      <p:cBhvr additive="base">
                                        <p:cTn id="90" dur="500" fill="hold"/>
                                        <p:tgtEl>
                                          <p:spTgt spid="218"/>
                                        </p:tgtEl>
                                        <p:attrNameLst>
                                          <p:attrName>ppt_x</p:attrName>
                                        </p:attrNameLst>
                                      </p:cBhvr>
                                      <p:tavLst>
                                        <p:tav tm="0">
                                          <p:val>
                                            <p:strVal val="1+#ppt_w/2"/>
                                          </p:val>
                                        </p:tav>
                                        <p:tav tm="100000">
                                          <p:val>
                                            <p:strVal val="#ppt_x"/>
                                          </p:val>
                                        </p:tav>
                                      </p:tavLst>
                                    </p:anim>
                                    <p:anim calcmode="lin" valueType="num">
                                      <p:cBhvr additive="base">
                                        <p:cTn id="91" dur="500" fill="hold"/>
                                        <p:tgtEl>
                                          <p:spTgt spid="218"/>
                                        </p:tgtEl>
                                        <p:attrNameLst>
                                          <p:attrName>ppt_y</p:attrName>
                                        </p:attrNameLst>
                                      </p:cBhvr>
                                      <p:tavLst>
                                        <p:tav tm="0">
                                          <p:val>
                                            <p:strVal val="#ppt_y"/>
                                          </p:val>
                                        </p:tav>
                                        <p:tav tm="100000">
                                          <p:val>
                                            <p:strVal val="#ppt_y"/>
                                          </p:val>
                                        </p:tav>
                                      </p:tavLst>
                                    </p:anim>
                                  </p:childTnLst>
                                </p:cTn>
                              </p:par>
                              <p:par>
                                <p:cTn id="92" presetID="2" presetClass="entr" presetSubtype="2" fill="hold" nodeType="withEffect">
                                  <p:stCondLst>
                                    <p:cond delay="0"/>
                                  </p:stCondLst>
                                  <p:childTnLst>
                                    <p:set>
                                      <p:cBhvr>
                                        <p:cTn id="93" dur="1" fill="hold">
                                          <p:stCondLst>
                                            <p:cond delay="0"/>
                                          </p:stCondLst>
                                        </p:cTn>
                                        <p:tgtEl>
                                          <p:spTgt spid="242"/>
                                        </p:tgtEl>
                                        <p:attrNameLst>
                                          <p:attrName>style.visibility</p:attrName>
                                        </p:attrNameLst>
                                      </p:cBhvr>
                                      <p:to>
                                        <p:strVal val="visible"/>
                                      </p:to>
                                    </p:set>
                                    <p:anim calcmode="lin" valueType="num">
                                      <p:cBhvr additive="base">
                                        <p:cTn id="94" dur="500" fill="hold"/>
                                        <p:tgtEl>
                                          <p:spTgt spid="242"/>
                                        </p:tgtEl>
                                        <p:attrNameLst>
                                          <p:attrName>ppt_x</p:attrName>
                                        </p:attrNameLst>
                                      </p:cBhvr>
                                      <p:tavLst>
                                        <p:tav tm="0">
                                          <p:val>
                                            <p:strVal val="1+#ppt_w/2"/>
                                          </p:val>
                                        </p:tav>
                                        <p:tav tm="100000">
                                          <p:val>
                                            <p:strVal val="#ppt_x"/>
                                          </p:val>
                                        </p:tav>
                                      </p:tavLst>
                                    </p:anim>
                                    <p:anim calcmode="lin" valueType="num">
                                      <p:cBhvr additive="base">
                                        <p:cTn id="95" dur="500" fill="hold"/>
                                        <p:tgtEl>
                                          <p:spTgt spid="242"/>
                                        </p:tgtEl>
                                        <p:attrNameLst>
                                          <p:attrName>ppt_y</p:attrName>
                                        </p:attrNameLst>
                                      </p:cBhvr>
                                      <p:tavLst>
                                        <p:tav tm="0">
                                          <p:val>
                                            <p:strVal val="#ppt_y"/>
                                          </p:val>
                                        </p:tav>
                                        <p:tav tm="100000">
                                          <p:val>
                                            <p:strVal val="#ppt_y"/>
                                          </p:val>
                                        </p:tav>
                                      </p:tavLst>
                                    </p:anim>
                                  </p:childTnLst>
                                </p:cTn>
                              </p:par>
                              <p:par>
                                <p:cTn id="96" presetID="2" presetClass="entr" presetSubtype="2" fill="hold" grpId="0" nodeType="withEffect">
                                  <p:stCondLst>
                                    <p:cond delay="0"/>
                                  </p:stCondLst>
                                  <p:childTnLst>
                                    <p:set>
                                      <p:cBhvr>
                                        <p:cTn id="97" dur="1" fill="hold">
                                          <p:stCondLst>
                                            <p:cond delay="0"/>
                                          </p:stCondLst>
                                        </p:cTn>
                                        <p:tgtEl>
                                          <p:spTgt spid="209"/>
                                        </p:tgtEl>
                                        <p:attrNameLst>
                                          <p:attrName>style.visibility</p:attrName>
                                        </p:attrNameLst>
                                      </p:cBhvr>
                                      <p:to>
                                        <p:strVal val="visible"/>
                                      </p:to>
                                    </p:set>
                                    <p:anim calcmode="lin" valueType="num">
                                      <p:cBhvr additive="base">
                                        <p:cTn id="98" dur="500" fill="hold"/>
                                        <p:tgtEl>
                                          <p:spTgt spid="209"/>
                                        </p:tgtEl>
                                        <p:attrNameLst>
                                          <p:attrName>ppt_x</p:attrName>
                                        </p:attrNameLst>
                                      </p:cBhvr>
                                      <p:tavLst>
                                        <p:tav tm="0">
                                          <p:val>
                                            <p:strVal val="1+#ppt_w/2"/>
                                          </p:val>
                                        </p:tav>
                                        <p:tav tm="100000">
                                          <p:val>
                                            <p:strVal val="#ppt_x"/>
                                          </p:val>
                                        </p:tav>
                                      </p:tavLst>
                                    </p:anim>
                                    <p:anim calcmode="lin" valueType="num">
                                      <p:cBhvr additive="base">
                                        <p:cTn id="99" dur="500" fill="hold"/>
                                        <p:tgtEl>
                                          <p:spTgt spid="209"/>
                                        </p:tgtEl>
                                        <p:attrNameLst>
                                          <p:attrName>ppt_y</p:attrName>
                                        </p:attrNameLst>
                                      </p:cBhvr>
                                      <p:tavLst>
                                        <p:tav tm="0">
                                          <p:val>
                                            <p:strVal val="#ppt_y"/>
                                          </p:val>
                                        </p:tav>
                                        <p:tav tm="100000">
                                          <p:val>
                                            <p:strVal val="#ppt_y"/>
                                          </p:val>
                                        </p:tav>
                                      </p:tavLst>
                                    </p:anim>
                                  </p:childTnLst>
                                </p:cTn>
                              </p:par>
                            </p:childTnLst>
                          </p:cTn>
                        </p:par>
                        <p:par>
                          <p:cTn id="100" fill="hold">
                            <p:stCondLst>
                              <p:cond delay="2000"/>
                            </p:stCondLst>
                            <p:childTnLst>
                              <p:par>
                                <p:cTn id="101" presetID="2" presetClass="entr" presetSubtype="2" fill="hold" grpId="0" nodeType="afterEffect">
                                  <p:stCondLst>
                                    <p:cond delay="0"/>
                                  </p:stCondLst>
                                  <p:childTnLst>
                                    <p:set>
                                      <p:cBhvr>
                                        <p:cTn id="102" dur="1" fill="hold">
                                          <p:stCondLst>
                                            <p:cond delay="0"/>
                                          </p:stCondLst>
                                        </p:cTn>
                                        <p:tgtEl>
                                          <p:spTgt spid="55"/>
                                        </p:tgtEl>
                                        <p:attrNameLst>
                                          <p:attrName>style.visibility</p:attrName>
                                        </p:attrNameLst>
                                      </p:cBhvr>
                                      <p:to>
                                        <p:strVal val="visible"/>
                                      </p:to>
                                    </p:set>
                                    <p:anim calcmode="lin" valueType="num">
                                      <p:cBhvr additive="base">
                                        <p:cTn id="103" dur="500" fill="hold"/>
                                        <p:tgtEl>
                                          <p:spTgt spid="55"/>
                                        </p:tgtEl>
                                        <p:attrNameLst>
                                          <p:attrName>ppt_x</p:attrName>
                                        </p:attrNameLst>
                                      </p:cBhvr>
                                      <p:tavLst>
                                        <p:tav tm="0">
                                          <p:val>
                                            <p:strVal val="1+#ppt_w/2"/>
                                          </p:val>
                                        </p:tav>
                                        <p:tav tm="100000">
                                          <p:val>
                                            <p:strVal val="#ppt_x"/>
                                          </p:val>
                                        </p:tav>
                                      </p:tavLst>
                                    </p:anim>
                                    <p:anim calcmode="lin" valueType="num">
                                      <p:cBhvr additive="base">
                                        <p:cTn id="104" dur="500" fill="hold"/>
                                        <p:tgtEl>
                                          <p:spTgt spid="55"/>
                                        </p:tgtEl>
                                        <p:attrNameLst>
                                          <p:attrName>ppt_y</p:attrName>
                                        </p:attrNameLst>
                                      </p:cBhvr>
                                      <p:tavLst>
                                        <p:tav tm="0">
                                          <p:val>
                                            <p:strVal val="#ppt_y"/>
                                          </p:val>
                                        </p:tav>
                                        <p:tav tm="100000">
                                          <p:val>
                                            <p:strVal val="#ppt_y"/>
                                          </p:val>
                                        </p:tav>
                                      </p:tavLst>
                                    </p:anim>
                                  </p:childTnLst>
                                </p:cTn>
                              </p:par>
                              <p:par>
                                <p:cTn id="105" presetID="2" presetClass="entr" presetSubtype="2" fill="hold" grpId="0" nodeType="withEffect">
                                  <p:stCondLst>
                                    <p:cond delay="0"/>
                                  </p:stCondLst>
                                  <p:childTnLst>
                                    <p:set>
                                      <p:cBhvr>
                                        <p:cTn id="106" dur="1" fill="hold">
                                          <p:stCondLst>
                                            <p:cond delay="0"/>
                                          </p:stCondLst>
                                        </p:cTn>
                                        <p:tgtEl>
                                          <p:spTgt spid="56"/>
                                        </p:tgtEl>
                                        <p:attrNameLst>
                                          <p:attrName>style.visibility</p:attrName>
                                        </p:attrNameLst>
                                      </p:cBhvr>
                                      <p:to>
                                        <p:strVal val="visible"/>
                                      </p:to>
                                    </p:set>
                                    <p:anim calcmode="lin" valueType="num">
                                      <p:cBhvr additive="base">
                                        <p:cTn id="107" dur="500" fill="hold"/>
                                        <p:tgtEl>
                                          <p:spTgt spid="56"/>
                                        </p:tgtEl>
                                        <p:attrNameLst>
                                          <p:attrName>ppt_x</p:attrName>
                                        </p:attrNameLst>
                                      </p:cBhvr>
                                      <p:tavLst>
                                        <p:tav tm="0">
                                          <p:val>
                                            <p:strVal val="1+#ppt_w/2"/>
                                          </p:val>
                                        </p:tav>
                                        <p:tav tm="100000">
                                          <p:val>
                                            <p:strVal val="#ppt_x"/>
                                          </p:val>
                                        </p:tav>
                                      </p:tavLst>
                                    </p:anim>
                                    <p:anim calcmode="lin" valueType="num">
                                      <p:cBhvr additive="base">
                                        <p:cTn id="108" dur="500" fill="hold"/>
                                        <p:tgtEl>
                                          <p:spTgt spid="56"/>
                                        </p:tgtEl>
                                        <p:attrNameLst>
                                          <p:attrName>ppt_y</p:attrName>
                                        </p:attrNameLst>
                                      </p:cBhvr>
                                      <p:tavLst>
                                        <p:tav tm="0">
                                          <p:val>
                                            <p:strVal val="#ppt_y"/>
                                          </p:val>
                                        </p:tav>
                                        <p:tav tm="100000">
                                          <p:val>
                                            <p:strVal val="#ppt_y"/>
                                          </p:val>
                                        </p:tav>
                                      </p:tavLst>
                                    </p:anim>
                                  </p:childTnLst>
                                </p:cTn>
                              </p:par>
                              <p:par>
                                <p:cTn id="109" presetID="2" presetClass="entr" presetSubtype="2" fill="hold" nodeType="withEffect">
                                  <p:stCondLst>
                                    <p:cond delay="0"/>
                                  </p:stCondLst>
                                  <p:childTnLst>
                                    <p:set>
                                      <p:cBhvr>
                                        <p:cTn id="110" dur="1" fill="hold">
                                          <p:stCondLst>
                                            <p:cond delay="0"/>
                                          </p:stCondLst>
                                        </p:cTn>
                                        <p:tgtEl>
                                          <p:spTgt spid="195"/>
                                        </p:tgtEl>
                                        <p:attrNameLst>
                                          <p:attrName>style.visibility</p:attrName>
                                        </p:attrNameLst>
                                      </p:cBhvr>
                                      <p:to>
                                        <p:strVal val="visible"/>
                                      </p:to>
                                    </p:set>
                                    <p:anim calcmode="lin" valueType="num">
                                      <p:cBhvr additive="base">
                                        <p:cTn id="111" dur="500" fill="hold"/>
                                        <p:tgtEl>
                                          <p:spTgt spid="195"/>
                                        </p:tgtEl>
                                        <p:attrNameLst>
                                          <p:attrName>ppt_x</p:attrName>
                                        </p:attrNameLst>
                                      </p:cBhvr>
                                      <p:tavLst>
                                        <p:tav tm="0">
                                          <p:val>
                                            <p:strVal val="1+#ppt_w/2"/>
                                          </p:val>
                                        </p:tav>
                                        <p:tav tm="100000">
                                          <p:val>
                                            <p:strVal val="#ppt_x"/>
                                          </p:val>
                                        </p:tav>
                                      </p:tavLst>
                                    </p:anim>
                                    <p:anim calcmode="lin" valueType="num">
                                      <p:cBhvr additive="base">
                                        <p:cTn id="112" dur="500" fill="hold"/>
                                        <p:tgtEl>
                                          <p:spTgt spid="195"/>
                                        </p:tgtEl>
                                        <p:attrNameLst>
                                          <p:attrName>ppt_y</p:attrName>
                                        </p:attrNameLst>
                                      </p:cBhvr>
                                      <p:tavLst>
                                        <p:tav tm="0">
                                          <p:val>
                                            <p:strVal val="#ppt_y"/>
                                          </p:val>
                                        </p:tav>
                                        <p:tav tm="100000">
                                          <p:val>
                                            <p:strVal val="#ppt_y"/>
                                          </p:val>
                                        </p:tav>
                                      </p:tavLst>
                                    </p:anim>
                                  </p:childTnLst>
                                </p:cTn>
                              </p:par>
                              <p:par>
                                <p:cTn id="113" presetID="2" presetClass="entr" presetSubtype="2" fill="hold" grpId="0" nodeType="withEffect">
                                  <p:stCondLst>
                                    <p:cond delay="0"/>
                                  </p:stCondLst>
                                  <p:childTnLst>
                                    <p:set>
                                      <p:cBhvr>
                                        <p:cTn id="114" dur="1" fill="hold">
                                          <p:stCondLst>
                                            <p:cond delay="0"/>
                                          </p:stCondLst>
                                        </p:cTn>
                                        <p:tgtEl>
                                          <p:spTgt spid="210"/>
                                        </p:tgtEl>
                                        <p:attrNameLst>
                                          <p:attrName>style.visibility</p:attrName>
                                        </p:attrNameLst>
                                      </p:cBhvr>
                                      <p:to>
                                        <p:strVal val="visible"/>
                                      </p:to>
                                    </p:set>
                                    <p:anim calcmode="lin" valueType="num">
                                      <p:cBhvr additive="base">
                                        <p:cTn id="115" dur="500" fill="hold"/>
                                        <p:tgtEl>
                                          <p:spTgt spid="210"/>
                                        </p:tgtEl>
                                        <p:attrNameLst>
                                          <p:attrName>ppt_x</p:attrName>
                                        </p:attrNameLst>
                                      </p:cBhvr>
                                      <p:tavLst>
                                        <p:tav tm="0">
                                          <p:val>
                                            <p:strVal val="1+#ppt_w/2"/>
                                          </p:val>
                                        </p:tav>
                                        <p:tav tm="100000">
                                          <p:val>
                                            <p:strVal val="#ppt_x"/>
                                          </p:val>
                                        </p:tav>
                                      </p:tavLst>
                                    </p:anim>
                                    <p:anim calcmode="lin" valueType="num">
                                      <p:cBhvr additive="base">
                                        <p:cTn id="116" dur="500" fill="hold"/>
                                        <p:tgtEl>
                                          <p:spTgt spid="210"/>
                                        </p:tgtEl>
                                        <p:attrNameLst>
                                          <p:attrName>ppt_y</p:attrName>
                                        </p:attrNameLst>
                                      </p:cBhvr>
                                      <p:tavLst>
                                        <p:tav tm="0">
                                          <p:val>
                                            <p:strVal val="#ppt_y"/>
                                          </p:val>
                                        </p:tav>
                                        <p:tav tm="100000">
                                          <p:val>
                                            <p:strVal val="#ppt_y"/>
                                          </p:val>
                                        </p:tav>
                                      </p:tavLst>
                                    </p:anim>
                                  </p:childTnLst>
                                </p:cTn>
                              </p:par>
                            </p:childTnLst>
                          </p:cTn>
                        </p:par>
                        <p:par>
                          <p:cTn id="117" fill="hold">
                            <p:stCondLst>
                              <p:cond delay="2500"/>
                            </p:stCondLst>
                            <p:childTnLst>
                              <p:par>
                                <p:cTn id="118" presetID="2" presetClass="entr" presetSubtype="2" fill="hold" nodeType="afterEffect">
                                  <p:stCondLst>
                                    <p:cond delay="0"/>
                                  </p:stCondLst>
                                  <p:childTnLst>
                                    <p:set>
                                      <p:cBhvr>
                                        <p:cTn id="119" dur="1" fill="hold">
                                          <p:stCondLst>
                                            <p:cond delay="0"/>
                                          </p:stCondLst>
                                        </p:cTn>
                                        <p:tgtEl>
                                          <p:spTgt spid="145"/>
                                        </p:tgtEl>
                                        <p:attrNameLst>
                                          <p:attrName>style.visibility</p:attrName>
                                        </p:attrNameLst>
                                      </p:cBhvr>
                                      <p:to>
                                        <p:strVal val="visible"/>
                                      </p:to>
                                    </p:set>
                                    <p:anim calcmode="lin" valueType="num">
                                      <p:cBhvr additive="base">
                                        <p:cTn id="120" dur="500" fill="hold"/>
                                        <p:tgtEl>
                                          <p:spTgt spid="145"/>
                                        </p:tgtEl>
                                        <p:attrNameLst>
                                          <p:attrName>ppt_x</p:attrName>
                                        </p:attrNameLst>
                                      </p:cBhvr>
                                      <p:tavLst>
                                        <p:tav tm="0">
                                          <p:val>
                                            <p:strVal val="1+#ppt_w/2"/>
                                          </p:val>
                                        </p:tav>
                                        <p:tav tm="100000">
                                          <p:val>
                                            <p:strVal val="#ppt_x"/>
                                          </p:val>
                                        </p:tav>
                                      </p:tavLst>
                                    </p:anim>
                                    <p:anim calcmode="lin" valueType="num">
                                      <p:cBhvr additive="base">
                                        <p:cTn id="121" dur="500" fill="hold"/>
                                        <p:tgtEl>
                                          <p:spTgt spid="145"/>
                                        </p:tgtEl>
                                        <p:attrNameLst>
                                          <p:attrName>ppt_y</p:attrName>
                                        </p:attrNameLst>
                                      </p:cBhvr>
                                      <p:tavLst>
                                        <p:tav tm="0">
                                          <p:val>
                                            <p:strVal val="#ppt_y"/>
                                          </p:val>
                                        </p:tav>
                                        <p:tav tm="100000">
                                          <p:val>
                                            <p:strVal val="#ppt_y"/>
                                          </p:val>
                                        </p:tav>
                                      </p:tavLst>
                                    </p:anim>
                                  </p:childTnLst>
                                </p:cTn>
                              </p:par>
                              <p:par>
                                <p:cTn id="122" presetID="2" presetClass="entr" presetSubtype="2" fill="hold" grpId="0" nodeType="withEffect">
                                  <p:stCondLst>
                                    <p:cond delay="0"/>
                                  </p:stCondLst>
                                  <p:childTnLst>
                                    <p:set>
                                      <p:cBhvr>
                                        <p:cTn id="123" dur="1" fill="hold">
                                          <p:stCondLst>
                                            <p:cond delay="0"/>
                                          </p:stCondLst>
                                        </p:cTn>
                                        <p:tgtEl>
                                          <p:spTgt spid="213"/>
                                        </p:tgtEl>
                                        <p:attrNameLst>
                                          <p:attrName>style.visibility</p:attrName>
                                        </p:attrNameLst>
                                      </p:cBhvr>
                                      <p:to>
                                        <p:strVal val="visible"/>
                                      </p:to>
                                    </p:set>
                                    <p:anim calcmode="lin" valueType="num">
                                      <p:cBhvr additive="base">
                                        <p:cTn id="124" dur="500" fill="hold"/>
                                        <p:tgtEl>
                                          <p:spTgt spid="213"/>
                                        </p:tgtEl>
                                        <p:attrNameLst>
                                          <p:attrName>ppt_x</p:attrName>
                                        </p:attrNameLst>
                                      </p:cBhvr>
                                      <p:tavLst>
                                        <p:tav tm="0">
                                          <p:val>
                                            <p:strVal val="1+#ppt_w/2"/>
                                          </p:val>
                                        </p:tav>
                                        <p:tav tm="100000">
                                          <p:val>
                                            <p:strVal val="#ppt_x"/>
                                          </p:val>
                                        </p:tav>
                                      </p:tavLst>
                                    </p:anim>
                                    <p:anim calcmode="lin" valueType="num">
                                      <p:cBhvr additive="base">
                                        <p:cTn id="125" dur="500" fill="hold"/>
                                        <p:tgtEl>
                                          <p:spTgt spid="213"/>
                                        </p:tgtEl>
                                        <p:attrNameLst>
                                          <p:attrName>ppt_y</p:attrName>
                                        </p:attrNameLst>
                                      </p:cBhvr>
                                      <p:tavLst>
                                        <p:tav tm="0">
                                          <p:val>
                                            <p:strVal val="#ppt_y"/>
                                          </p:val>
                                        </p:tav>
                                        <p:tav tm="100000">
                                          <p:val>
                                            <p:strVal val="#ppt_y"/>
                                          </p:val>
                                        </p:tav>
                                      </p:tavLst>
                                    </p:anim>
                                  </p:childTnLst>
                                </p:cTn>
                              </p:par>
                              <p:par>
                                <p:cTn id="126" presetID="2" presetClass="entr" presetSubtype="2" fill="hold" grpId="0" nodeType="withEffect">
                                  <p:stCondLst>
                                    <p:cond delay="0"/>
                                  </p:stCondLst>
                                  <p:childTnLst>
                                    <p:set>
                                      <p:cBhvr>
                                        <p:cTn id="127" dur="1" fill="hold">
                                          <p:stCondLst>
                                            <p:cond delay="0"/>
                                          </p:stCondLst>
                                        </p:cTn>
                                        <p:tgtEl>
                                          <p:spTgt spid="85"/>
                                        </p:tgtEl>
                                        <p:attrNameLst>
                                          <p:attrName>style.visibility</p:attrName>
                                        </p:attrNameLst>
                                      </p:cBhvr>
                                      <p:to>
                                        <p:strVal val="visible"/>
                                      </p:to>
                                    </p:set>
                                    <p:anim calcmode="lin" valueType="num">
                                      <p:cBhvr additive="base">
                                        <p:cTn id="128" dur="500" fill="hold"/>
                                        <p:tgtEl>
                                          <p:spTgt spid="85"/>
                                        </p:tgtEl>
                                        <p:attrNameLst>
                                          <p:attrName>ppt_x</p:attrName>
                                        </p:attrNameLst>
                                      </p:cBhvr>
                                      <p:tavLst>
                                        <p:tav tm="0">
                                          <p:val>
                                            <p:strVal val="1+#ppt_w/2"/>
                                          </p:val>
                                        </p:tav>
                                        <p:tav tm="100000">
                                          <p:val>
                                            <p:strVal val="#ppt_x"/>
                                          </p:val>
                                        </p:tav>
                                      </p:tavLst>
                                    </p:anim>
                                    <p:anim calcmode="lin" valueType="num">
                                      <p:cBhvr additive="base">
                                        <p:cTn id="129" dur="500" fill="hold"/>
                                        <p:tgtEl>
                                          <p:spTgt spid="85"/>
                                        </p:tgtEl>
                                        <p:attrNameLst>
                                          <p:attrName>ppt_y</p:attrName>
                                        </p:attrNameLst>
                                      </p:cBhvr>
                                      <p:tavLst>
                                        <p:tav tm="0">
                                          <p:val>
                                            <p:strVal val="#ppt_y"/>
                                          </p:val>
                                        </p:tav>
                                        <p:tav tm="100000">
                                          <p:val>
                                            <p:strVal val="#ppt_y"/>
                                          </p:val>
                                        </p:tav>
                                      </p:tavLst>
                                    </p:anim>
                                  </p:childTnLst>
                                </p:cTn>
                              </p:par>
                              <p:par>
                                <p:cTn id="130" presetID="2" presetClass="entr" presetSubtype="2" fill="hold" grpId="0" nodeType="withEffect">
                                  <p:stCondLst>
                                    <p:cond delay="0"/>
                                  </p:stCondLst>
                                  <p:childTnLst>
                                    <p:set>
                                      <p:cBhvr>
                                        <p:cTn id="131" dur="1" fill="hold">
                                          <p:stCondLst>
                                            <p:cond delay="0"/>
                                          </p:stCondLst>
                                        </p:cTn>
                                        <p:tgtEl>
                                          <p:spTgt spid="86"/>
                                        </p:tgtEl>
                                        <p:attrNameLst>
                                          <p:attrName>style.visibility</p:attrName>
                                        </p:attrNameLst>
                                      </p:cBhvr>
                                      <p:to>
                                        <p:strVal val="visible"/>
                                      </p:to>
                                    </p:set>
                                    <p:anim calcmode="lin" valueType="num">
                                      <p:cBhvr additive="base">
                                        <p:cTn id="132" dur="500" fill="hold"/>
                                        <p:tgtEl>
                                          <p:spTgt spid="86"/>
                                        </p:tgtEl>
                                        <p:attrNameLst>
                                          <p:attrName>ppt_x</p:attrName>
                                        </p:attrNameLst>
                                      </p:cBhvr>
                                      <p:tavLst>
                                        <p:tav tm="0">
                                          <p:val>
                                            <p:strVal val="1+#ppt_w/2"/>
                                          </p:val>
                                        </p:tav>
                                        <p:tav tm="100000">
                                          <p:val>
                                            <p:strVal val="#ppt_x"/>
                                          </p:val>
                                        </p:tav>
                                      </p:tavLst>
                                    </p:anim>
                                    <p:anim calcmode="lin" valueType="num">
                                      <p:cBhvr additive="base">
                                        <p:cTn id="133" dur="500" fill="hold"/>
                                        <p:tgtEl>
                                          <p:spTgt spid="86"/>
                                        </p:tgtEl>
                                        <p:attrNameLst>
                                          <p:attrName>ppt_y</p:attrName>
                                        </p:attrNameLst>
                                      </p:cBhvr>
                                      <p:tavLst>
                                        <p:tav tm="0">
                                          <p:val>
                                            <p:strVal val="#ppt_y"/>
                                          </p:val>
                                        </p:tav>
                                        <p:tav tm="100000">
                                          <p:val>
                                            <p:strVal val="#ppt_y"/>
                                          </p:val>
                                        </p:tav>
                                      </p:tavLst>
                                    </p:anim>
                                  </p:childTnLst>
                                </p:cTn>
                              </p:par>
                            </p:childTnLst>
                          </p:cTn>
                        </p:par>
                        <p:par>
                          <p:cTn id="134" fill="hold">
                            <p:stCondLst>
                              <p:cond delay="3000"/>
                            </p:stCondLst>
                            <p:childTnLst>
                              <p:par>
                                <p:cTn id="135" presetID="2" presetClass="entr" presetSubtype="2" fill="hold" grpId="0" nodeType="afterEffect">
                                  <p:stCondLst>
                                    <p:cond delay="0"/>
                                  </p:stCondLst>
                                  <p:childTnLst>
                                    <p:set>
                                      <p:cBhvr>
                                        <p:cTn id="136" dur="1" fill="hold">
                                          <p:stCondLst>
                                            <p:cond delay="0"/>
                                          </p:stCondLst>
                                        </p:cTn>
                                        <p:tgtEl>
                                          <p:spTgt spid="61"/>
                                        </p:tgtEl>
                                        <p:attrNameLst>
                                          <p:attrName>style.visibility</p:attrName>
                                        </p:attrNameLst>
                                      </p:cBhvr>
                                      <p:to>
                                        <p:strVal val="visible"/>
                                      </p:to>
                                    </p:set>
                                    <p:anim calcmode="lin" valueType="num">
                                      <p:cBhvr additive="base">
                                        <p:cTn id="137" dur="500" fill="hold"/>
                                        <p:tgtEl>
                                          <p:spTgt spid="61"/>
                                        </p:tgtEl>
                                        <p:attrNameLst>
                                          <p:attrName>ppt_x</p:attrName>
                                        </p:attrNameLst>
                                      </p:cBhvr>
                                      <p:tavLst>
                                        <p:tav tm="0">
                                          <p:val>
                                            <p:strVal val="1+#ppt_w/2"/>
                                          </p:val>
                                        </p:tav>
                                        <p:tav tm="100000">
                                          <p:val>
                                            <p:strVal val="#ppt_x"/>
                                          </p:val>
                                        </p:tav>
                                      </p:tavLst>
                                    </p:anim>
                                    <p:anim calcmode="lin" valueType="num">
                                      <p:cBhvr additive="base">
                                        <p:cTn id="138" dur="500" fill="hold"/>
                                        <p:tgtEl>
                                          <p:spTgt spid="61"/>
                                        </p:tgtEl>
                                        <p:attrNameLst>
                                          <p:attrName>ppt_y</p:attrName>
                                        </p:attrNameLst>
                                      </p:cBhvr>
                                      <p:tavLst>
                                        <p:tav tm="0">
                                          <p:val>
                                            <p:strVal val="#ppt_y"/>
                                          </p:val>
                                        </p:tav>
                                        <p:tav tm="100000">
                                          <p:val>
                                            <p:strVal val="#ppt_y"/>
                                          </p:val>
                                        </p:tav>
                                      </p:tavLst>
                                    </p:anim>
                                  </p:childTnLst>
                                </p:cTn>
                              </p:par>
                              <p:par>
                                <p:cTn id="139" presetID="2" presetClass="entr" presetSubtype="2" fill="hold" grpId="0" nodeType="withEffect">
                                  <p:stCondLst>
                                    <p:cond delay="0"/>
                                  </p:stCondLst>
                                  <p:childTnLst>
                                    <p:set>
                                      <p:cBhvr>
                                        <p:cTn id="140" dur="1" fill="hold">
                                          <p:stCondLst>
                                            <p:cond delay="0"/>
                                          </p:stCondLst>
                                        </p:cTn>
                                        <p:tgtEl>
                                          <p:spTgt spid="62"/>
                                        </p:tgtEl>
                                        <p:attrNameLst>
                                          <p:attrName>style.visibility</p:attrName>
                                        </p:attrNameLst>
                                      </p:cBhvr>
                                      <p:to>
                                        <p:strVal val="visible"/>
                                      </p:to>
                                    </p:set>
                                    <p:anim calcmode="lin" valueType="num">
                                      <p:cBhvr additive="base">
                                        <p:cTn id="141" dur="500" fill="hold"/>
                                        <p:tgtEl>
                                          <p:spTgt spid="62"/>
                                        </p:tgtEl>
                                        <p:attrNameLst>
                                          <p:attrName>ppt_x</p:attrName>
                                        </p:attrNameLst>
                                      </p:cBhvr>
                                      <p:tavLst>
                                        <p:tav tm="0">
                                          <p:val>
                                            <p:strVal val="1+#ppt_w/2"/>
                                          </p:val>
                                        </p:tav>
                                        <p:tav tm="100000">
                                          <p:val>
                                            <p:strVal val="#ppt_x"/>
                                          </p:val>
                                        </p:tav>
                                      </p:tavLst>
                                    </p:anim>
                                    <p:anim calcmode="lin" valueType="num">
                                      <p:cBhvr additive="base">
                                        <p:cTn id="142" dur="500" fill="hold"/>
                                        <p:tgtEl>
                                          <p:spTgt spid="62"/>
                                        </p:tgtEl>
                                        <p:attrNameLst>
                                          <p:attrName>ppt_y</p:attrName>
                                        </p:attrNameLst>
                                      </p:cBhvr>
                                      <p:tavLst>
                                        <p:tav tm="0">
                                          <p:val>
                                            <p:strVal val="#ppt_y"/>
                                          </p:val>
                                        </p:tav>
                                        <p:tav tm="100000">
                                          <p:val>
                                            <p:strVal val="#ppt_y"/>
                                          </p:val>
                                        </p:tav>
                                      </p:tavLst>
                                    </p:anim>
                                  </p:childTnLst>
                                </p:cTn>
                              </p:par>
                              <p:par>
                                <p:cTn id="143" presetID="2" presetClass="entr" presetSubtype="2" fill="hold" grpId="0" nodeType="withEffect">
                                  <p:stCondLst>
                                    <p:cond delay="0"/>
                                  </p:stCondLst>
                                  <p:childTnLst>
                                    <p:set>
                                      <p:cBhvr>
                                        <p:cTn id="144" dur="1" fill="hold">
                                          <p:stCondLst>
                                            <p:cond delay="0"/>
                                          </p:stCondLst>
                                        </p:cTn>
                                        <p:tgtEl>
                                          <p:spTgt spid="92"/>
                                        </p:tgtEl>
                                        <p:attrNameLst>
                                          <p:attrName>style.visibility</p:attrName>
                                        </p:attrNameLst>
                                      </p:cBhvr>
                                      <p:to>
                                        <p:strVal val="visible"/>
                                      </p:to>
                                    </p:set>
                                    <p:anim calcmode="lin" valueType="num">
                                      <p:cBhvr additive="base">
                                        <p:cTn id="145" dur="500" fill="hold"/>
                                        <p:tgtEl>
                                          <p:spTgt spid="92"/>
                                        </p:tgtEl>
                                        <p:attrNameLst>
                                          <p:attrName>ppt_x</p:attrName>
                                        </p:attrNameLst>
                                      </p:cBhvr>
                                      <p:tavLst>
                                        <p:tav tm="0">
                                          <p:val>
                                            <p:strVal val="1+#ppt_w/2"/>
                                          </p:val>
                                        </p:tav>
                                        <p:tav tm="100000">
                                          <p:val>
                                            <p:strVal val="#ppt_x"/>
                                          </p:val>
                                        </p:tav>
                                      </p:tavLst>
                                    </p:anim>
                                    <p:anim calcmode="lin" valueType="num">
                                      <p:cBhvr additive="base">
                                        <p:cTn id="146" dur="500" fill="hold"/>
                                        <p:tgtEl>
                                          <p:spTgt spid="92"/>
                                        </p:tgtEl>
                                        <p:attrNameLst>
                                          <p:attrName>ppt_y</p:attrName>
                                        </p:attrNameLst>
                                      </p:cBhvr>
                                      <p:tavLst>
                                        <p:tav tm="0">
                                          <p:val>
                                            <p:strVal val="#ppt_y"/>
                                          </p:val>
                                        </p:tav>
                                        <p:tav tm="100000">
                                          <p:val>
                                            <p:strVal val="#ppt_y"/>
                                          </p:val>
                                        </p:tav>
                                      </p:tavLst>
                                    </p:anim>
                                  </p:childTnLst>
                                </p:cTn>
                              </p:par>
                              <p:par>
                                <p:cTn id="147" presetID="2" presetClass="entr" presetSubtype="2" fill="hold" nodeType="withEffect">
                                  <p:stCondLst>
                                    <p:cond delay="0"/>
                                  </p:stCondLst>
                                  <p:childTnLst>
                                    <p:set>
                                      <p:cBhvr>
                                        <p:cTn id="148" dur="1" fill="hold">
                                          <p:stCondLst>
                                            <p:cond delay="0"/>
                                          </p:stCondLst>
                                        </p:cTn>
                                        <p:tgtEl>
                                          <p:spTgt spid="181"/>
                                        </p:tgtEl>
                                        <p:attrNameLst>
                                          <p:attrName>style.visibility</p:attrName>
                                        </p:attrNameLst>
                                      </p:cBhvr>
                                      <p:to>
                                        <p:strVal val="visible"/>
                                      </p:to>
                                    </p:set>
                                    <p:anim calcmode="lin" valueType="num">
                                      <p:cBhvr additive="base">
                                        <p:cTn id="149" dur="500" fill="hold"/>
                                        <p:tgtEl>
                                          <p:spTgt spid="181"/>
                                        </p:tgtEl>
                                        <p:attrNameLst>
                                          <p:attrName>ppt_x</p:attrName>
                                        </p:attrNameLst>
                                      </p:cBhvr>
                                      <p:tavLst>
                                        <p:tav tm="0">
                                          <p:val>
                                            <p:strVal val="1+#ppt_w/2"/>
                                          </p:val>
                                        </p:tav>
                                        <p:tav tm="100000">
                                          <p:val>
                                            <p:strVal val="#ppt_x"/>
                                          </p:val>
                                        </p:tav>
                                      </p:tavLst>
                                    </p:anim>
                                    <p:anim calcmode="lin" valueType="num">
                                      <p:cBhvr additive="base">
                                        <p:cTn id="150" dur="500" fill="hold"/>
                                        <p:tgtEl>
                                          <p:spTgt spid="181"/>
                                        </p:tgtEl>
                                        <p:attrNameLst>
                                          <p:attrName>ppt_y</p:attrName>
                                        </p:attrNameLst>
                                      </p:cBhvr>
                                      <p:tavLst>
                                        <p:tav tm="0">
                                          <p:val>
                                            <p:strVal val="#ppt_y"/>
                                          </p:val>
                                        </p:tav>
                                        <p:tav tm="100000">
                                          <p:val>
                                            <p:strVal val="#ppt_y"/>
                                          </p:val>
                                        </p:tav>
                                      </p:tavLst>
                                    </p:anim>
                                  </p:childTnLst>
                                </p:cTn>
                              </p:par>
                              <p:par>
                                <p:cTn id="151" presetID="2" presetClass="entr" presetSubtype="2" fill="hold" nodeType="withEffect">
                                  <p:stCondLst>
                                    <p:cond delay="0"/>
                                  </p:stCondLst>
                                  <p:childTnLst>
                                    <p:set>
                                      <p:cBhvr>
                                        <p:cTn id="152" dur="1" fill="hold">
                                          <p:stCondLst>
                                            <p:cond delay="0"/>
                                          </p:stCondLst>
                                        </p:cTn>
                                        <p:tgtEl>
                                          <p:spTgt spid="186"/>
                                        </p:tgtEl>
                                        <p:attrNameLst>
                                          <p:attrName>style.visibility</p:attrName>
                                        </p:attrNameLst>
                                      </p:cBhvr>
                                      <p:to>
                                        <p:strVal val="visible"/>
                                      </p:to>
                                    </p:set>
                                    <p:anim calcmode="lin" valueType="num">
                                      <p:cBhvr additive="base">
                                        <p:cTn id="153" dur="500" fill="hold"/>
                                        <p:tgtEl>
                                          <p:spTgt spid="186"/>
                                        </p:tgtEl>
                                        <p:attrNameLst>
                                          <p:attrName>ppt_x</p:attrName>
                                        </p:attrNameLst>
                                      </p:cBhvr>
                                      <p:tavLst>
                                        <p:tav tm="0">
                                          <p:val>
                                            <p:strVal val="1+#ppt_w/2"/>
                                          </p:val>
                                        </p:tav>
                                        <p:tav tm="100000">
                                          <p:val>
                                            <p:strVal val="#ppt_x"/>
                                          </p:val>
                                        </p:tav>
                                      </p:tavLst>
                                    </p:anim>
                                    <p:anim calcmode="lin" valueType="num">
                                      <p:cBhvr additive="base">
                                        <p:cTn id="154" dur="500" fill="hold"/>
                                        <p:tgtEl>
                                          <p:spTgt spid="186"/>
                                        </p:tgtEl>
                                        <p:attrNameLst>
                                          <p:attrName>ppt_y</p:attrName>
                                        </p:attrNameLst>
                                      </p:cBhvr>
                                      <p:tavLst>
                                        <p:tav tm="0">
                                          <p:val>
                                            <p:strVal val="#ppt_y"/>
                                          </p:val>
                                        </p:tav>
                                        <p:tav tm="100000">
                                          <p:val>
                                            <p:strVal val="#ppt_y"/>
                                          </p:val>
                                        </p:tav>
                                      </p:tavLst>
                                    </p:anim>
                                  </p:childTnLst>
                                </p:cTn>
                              </p:par>
                              <p:par>
                                <p:cTn id="155" presetID="2" presetClass="entr" presetSubtype="2" fill="hold" grpId="0" nodeType="withEffect">
                                  <p:stCondLst>
                                    <p:cond delay="0"/>
                                  </p:stCondLst>
                                  <p:childTnLst>
                                    <p:set>
                                      <p:cBhvr>
                                        <p:cTn id="156" dur="1" fill="hold">
                                          <p:stCondLst>
                                            <p:cond delay="0"/>
                                          </p:stCondLst>
                                        </p:cTn>
                                        <p:tgtEl>
                                          <p:spTgt spid="219"/>
                                        </p:tgtEl>
                                        <p:attrNameLst>
                                          <p:attrName>style.visibility</p:attrName>
                                        </p:attrNameLst>
                                      </p:cBhvr>
                                      <p:to>
                                        <p:strVal val="visible"/>
                                      </p:to>
                                    </p:set>
                                    <p:anim calcmode="lin" valueType="num">
                                      <p:cBhvr additive="base">
                                        <p:cTn id="157" dur="500" fill="hold"/>
                                        <p:tgtEl>
                                          <p:spTgt spid="219"/>
                                        </p:tgtEl>
                                        <p:attrNameLst>
                                          <p:attrName>ppt_x</p:attrName>
                                        </p:attrNameLst>
                                      </p:cBhvr>
                                      <p:tavLst>
                                        <p:tav tm="0">
                                          <p:val>
                                            <p:strVal val="1+#ppt_w/2"/>
                                          </p:val>
                                        </p:tav>
                                        <p:tav tm="100000">
                                          <p:val>
                                            <p:strVal val="#ppt_x"/>
                                          </p:val>
                                        </p:tav>
                                      </p:tavLst>
                                    </p:anim>
                                    <p:anim calcmode="lin" valueType="num">
                                      <p:cBhvr additive="base">
                                        <p:cTn id="158" dur="500" fill="hold"/>
                                        <p:tgtEl>
                                          <p:spTgt spid="219"/>
                                        </p:tgtEl>
                                        <p:attrNameLst>
                                          <p:attrName>ppt_y</p:attrName>
                                        </p:attrNameLst>
                                      </p:cBhvr>
                                      <p:tavLst>
                                        <p:tav tm="0">
                                          <p:val>
                                            <p:strVal val="#ppt_y"/>
                                          </p:val>
                                        </p:tav>
                                        <p:tav tm="100000">
                                          <p:val>
                                            <p:strVal val="#ppt_y"/>
                                          </p:val>
                                        </p:tav>
                                      </p:tavLst>
                                    </p:anim>
                                  </p:childTnLst>
                                </p:cTn>
                              </p:par>
                              <p:par>
                                <p:cTn id="159" presetID="2" presetClass="entr" presetSubtype="2" fill="hold" nodeType="withEffect">
                                  <p:stCondLst>
                                    <p:cond delay="0"/>
                                  </p:stCondLst>
                                  <p:childTnLst>
                                    <p:set>
                                      <p:cBhvr>
                                        <p:cTn id="160" dur="1" fill="hold">
                                          <p:stCondLst>
                                            <p:cond delay="0"/>
                                          </p:stCondLst>
                                        </p:cTn>
                                        <p:tgtEl>
                                          <p:spTgt spid="247"/>
                                        </p:tgtEl>
                                        <p:attrNameLst>
                                          <p:attrName>style.visibility</p:attrName>
                                        </p:attrNameLst>
                                      </p:cBhvr>
                                      <p:to>
                                        <p:strVal val="visible"/>
                                      </p:to>
                                    </p:set>
                                    <p:anim calcmode="lin" valueType="num">
                                      <p:cBhvr additive="base">
                                        <p:cTn id="161" dur="500" fill="hold"/>
                                        <p:tgtEl>
                                          <p:spTgt spid="247"/>
                                        </p:tgtEl>
                                        <p:attrNameLst>
                                          <p:attrName>ppt_x</p:attrName>
                                        </p:attrNameLst>
                                      </p:cBhvr>
                                      <p:tavLst>
                                        <p:tav tm="0">
                                          <p:val>
                                            <p:strVal val="1+#ppt_w/2"/>
                                          </p:val>
                                        </p:tav>
                                        <p:tav tm="100000">
                                          <p:val>
                                            <p:strVal val="#ppt_x"/>
                                          </p:val>
                                        </p:tav>
                                      </p:tavLst>
                                    </p:anim>
                                    <p:anim calcmode="lin" valueType="num">
                                      <p:cBhvr additive="base">
                                        <p:cTn id="162" dur="500" fill="hold"/>
                                        <p:tgtEl>
                                          <p:spTgt spid="247"/>
                                        </p:tgtEl>
                                        <p:attrNameLst>
                                          <p:attrName>ppt_y</p:attrName>
                                        </p:attrNameLst>
                                      </p:cBhvr>
                                      <p:tavLst>
                                        <p:tav tm="0">
                                          <p:val>
                                            <p:strVal val="#ppt_y"/>
                                          </p:val>
                                        </p:tav>
                                        <p:tav tm="100000">
                                          <p:val>
                                            <p:strVal val="#ppt_y"/>
                                          </p:val>
                                        </p:tav>
                                      </p:tavLst>
                                    </p:anim>
                                  </p:childTnLst>
                                </p:cTn>
                              </p:par>
                              <p:par>
                                <p:cTn id="163" presetID="2" presetClass="entr" presetSubtype="2" fill="hold" grpId="0" nodeType="withEffect">
                                  <p:stCondLst>
                                    <p:cond delay="0"/>
                                  </p:stCondLst>
                                  <p:childTnLst>
                                    <p:set>
                                      <p:cBhvr>
                                        <p:cTn id="164" dur="1" fill="hold">
                                          <p:stCondLst>
                                            <p:cond delay="0"/>
                                          </p:stCondLst>
                                        </p:cTn>
                                        <p:tgtEl>
                                          <p:spTgt spid="211"/>
                                        </p:tgtEl>
                                        <p:attrNameLst>
                                          <p:attrName>style.visibility</p:attrName>
                                        </p:attrNameLst>
                                      </p:cBhvr>
                                      <p:to>
                                        <p:strVal val="visible"/>
                                      </p:to>
                                    </p:set>
                                    <p:anim calcmode="lin" valueType="num">
                                      <p:cBhvr additive="base">
                                        <p:cTn id="165" dur="500" fill="hold"/>
                                        <p:tgtEl>
                                          <p:spTgt spid="211"/>
                                        </p:tgtEl>
                                        <p:attrNameLst>
                                          <p:attrName>ppt_x</p:attrName>
                                        </p:attrNameLst>
                                      </p:cBhvr>
                                      <p:tavLst>
                                        <p:tav tm="0">
                                          <p:val>
                                            <p:strVal val="1+#ppt_w/2"/>
                                          </p:val>
                                        </p:tav>
                                        <p:tav tm="100000">
                                          <p:val>
                                            <p:strVal val="#ppt_x"/>
                                          </p:val>
                                        </p:tav>
                                      </p:tavLst>
                                    </p:anim>
                                    <p:anim calcmode="lin" valueType="num">
                                      <p:cBhvr additive="base">
                                        <p:cTn id="166" dur="500" fill="hold"/>
                                        <p:tgtEl>
                                          <p:spTgt spid="211"/>
                                        </p:tgtEl>
                                        <p:attrNameLst>
                                          <p:attrName>ppt_y</p:attrName>
                                        </p:attrNameLst>
                                      </p:cBhvr>
                                      <p:tavLst>
                                        <p:tav tm="0">
                                          <p:val>
                                            <p:strVal val="#ppt_y"/>
                                          </p:val>
                                        </p:tav>
                                        <p:tav tm="100000">
                                          <p:val>
                                            <p:strVal val="#ppt_y"/>
                                          </p:val>
                                        </p:tav>
                                      </p:tavLst>
                                    </p:anim>
                                  </p:childTnLst>
                                </p:cTn>
                              </p:par>
                            </p:childTnLst>
                          </p:cTn>
                        </p:par>
                        <p:par>
                          <p:cTn id="167" fill="hold">
                            <p:stCondLst>
                              <p:cond delay="3500"/>
                            </p:stCondLst>
                            <p:childTnLst>
                              <p:par>
                                <p:cTn id="168" presetID="2" presetClass="entr" presetSubtype="2" fill="hold" nodeType="afterEffect">
                                  <p:stCondLst>
                                    <p:cond delay="0"/>
                                  </p:stCondLst>
                                  <p:childTnLst>
                                    <p:set>
                                      <p:cBhvr>
                                        <p:cTn id="169" dur="1" fill="hold">
                                          <p:stCondLst>
                                            <p:cond delay="0"/>
                                          </p:stCondLst>
                                        </p:cTn>
                                        <p:tgtEl>
                                          <p:spTgt spid="134"/>
                                        </p:tgtEl>
                                        <p:attrNameLst>
                                          <p:attrName>style.visibility</p:attrName>
                                        </p:attrNameLst>
                                      </p:cBhvr>
                                      <p:to>
                                        <p:strVal val="visible"/>
                                      </p:to>
                                    </p:set>
                                    <p:anim calcmode="lin" valueType="num">
                                      <p:cBhvr additive="base">
                                        <p:cTn id="170" dur="500" fill="hold"/>
                                        <p:tgtEl>
                                          <p:spTgt spid="134"/>
                                        </p:tgtEl>
                                        <p:attrNameLst>
                                          <p:attrName>ppt_x</p:attrName>
                                        </p:attrNameLst>
                                      </p:cBhvr>
                                      <p:tavLst>
                                        <p:tav tm="0">
                                          <p:val>
                                            <p:strVal val="1+#ppt_w/2"/>
                                          </p:val>
                                        </p:tav>
                                        <p:tav tm="100000">
                                          <p:val>
                                            <p:strVal val="#ppt_x"/>
                                          </p:val>
                                        </p:tav>
                                      </p:tavLst>
                                    </p:anim>
                                    <p:anim calcmode="lin" valueType="num">
                                      <p:cBhvr additive="base">
                                        <p:cTn id="171" dur="500" fill="hold"/>
                                        <p:tgtEl>
                                          <p:spTgt spid="134"/>
                                        </p:tgtEl>
                                        <p:attrNameLst>
                                          <p:attrName>ppt_y</p:attrName>
                                        </p:attrNameLst>
                                      </p:cBhvr>
                                      <p:tavLst>
                                        <p:tav tm="0">
                                          <p:val>
                                            <p:strVal val="#ppt_y"/>
                                          </p:val>
                                        </p:tav>
                                        <p:tav tm="100000">
                                          <p:val>
                                            <p:strVal val="#ppt_y"/>
                                          </p:val>
                                        </p:tav>
                                      </p:tavLst>
                                    </p:anim>
                                  </p:childTnLst>
                                </p:cTn>
                              </p:par>
                              <p:par>
                                <p:cTn id="172" presetID="2" presetClass="entr" presetSubtype="2" fill="hold" nodeType="withEffect">
                                  <p:stCondLst>
                                    <p:cond delay="0"/>
                                  </p:stCondLst>
                                  <p:childTnLst>
                                    <p:set>
                                      <p:cBhvr>
                                        <p:cTn id="173" dur="1" fill="hold">
                                          <p:stCondLst>
                                            <p:cond delay="0"/>
                                          </p:stCondLst>
                                        </p:cTn>
                                        <p:tgtEl>
                                          <p:spTgt spid="192"/>
                                        </p:tgtEl>
                                        <p:attrNameLst>
                                          <p:attrName>style.visibility</p:attrName>
                                        </p:attrNameLst>
                                      </p:cBhvr>
                                      <p:to>
                                        <p:strVal val="visible"/>
                                      </p:to>
                                    </p:set>
                                    <p:anim calcmode="lin" valueType="num">
                                      <p:cBhvr additive="base">
                                        <p:cTn id="174" dur="500" fill="hold"/>
                                        <p:tgtEl>
                                          <p:spTgt spid="192"/>
                                        </p:tgtEl>
                                        <p:attrNameLst>
                                          <p:attrName>ppt_x</p:attrName>
                                        </p:attrNameLst>
                                      </p:cBhvr>
                                      <p:tavLst>
                                        <p:tav tm="0">
                                          <p:val>
                                            <p:strVal val="1+#ppt_w/2"/>
                                          </p:val>
                                        </p:tav>
                                        <p:tav tm="100000">
                                          <p:val>
                                            <p:strVal val="#ppt_x"/>
                                          </p:val>
                                        </p:tav>
                                      </p:tavLst>
                                    </p:anim>
                                    <p:anim calcmode="lin" valueType="num">
                                      <p:cBhvr additive="base">
                                        <p:cTn id="175" dur="500" fill="hold"/>
                                        <p:tgtEl>
                                          <p:spTgt spid="192"/>
                                        </p:tgtEl>
                                        <p:attrNameLst>
                                          <p:attrName>ppt_y</p:attrName>
                                        </p:attrNameLst>
                                      </p:cBhvr>
                                      <p:tavLst>
                                        <p:tav tm="0">
                                          <p:val>
                                            <p:strVal val="#ppt_y"/>
                                          </p:val>
                                        </p:tav>
                                        <p:tav tm="100000">
                                          <p:val>
                                            <p:strVal val="#ppt_y"/>
                                          </p:val>
                                        </p:tav>
                                      </p:tavLst>
                                    </p:anim>
                                  </p:childTnLst>
                                </p:cTn>
                              </p:par>
                              <p:par>
                                <p:cTn id="176" presetID="2" presetClass="entr" presetSubtype="2" fill="hold" grpId="0" nodeType="withEffect">
                                  <p:stCondLst>
                                    <p:cond delay="0"/>
                                  </p:stCondLst>
                                  <p:childTnLst>
                                    <p:set>
                                      <p:cBhvr>
                                        <p:cTn id="177" dur="1" fill="hold">
                                          <p:stCondLst>
                                            <p:cond delay="0"/>
                                          </p:stCondLst>
                                        </p:cTn>
                                        <p:tgtEl>
                                          <p:spTgt spid="214"/>
                                        </p:tgtEl>
                                        <p:attrNameLst>
                                          <p:attrName>style.visibility</p:attrName>
                                        </p:attrNameLst>
                                      </p:cBhvr>
                                      <p:to>
                                        <p:strVal val="visible"/>
                                      </p:to>
                                    </p:set>
                                    <p:anim calcmode="lin" valueType="num">
                                      <p:cBhvr additive="base">
                                        <p:cTn id="178" dur="500" fill="hold"/>
                                        <p:tgtEl>
                                          <p:spTgt spid="214"/>
                                        </p:tgtEl>
                                        <p:attrNameLst>
                                          <p:attrName>ppt_x</p:attrName>
                                        </p:attrNameLst>
                                      </p:cBhvr>
                                      <p:tavLst>
                                        <p:tav tm="0">
                                          <p:val>
                                            <p:strVal val="1+#ppt_w/2"/>
                                          </p:val>
                                        </p:tav>
                                        <p:tav tm="100000">
                                          <p:val>
                                            <p:strVal val="#ppt_x"/>
                                          </p:val>
                                        </p:tav>
                                      </p:tavLst>
                                    </p:anim>
                                    <p:anim calcmode="lin" valueType="num">
                                      <p:cBhvr additive="base">
                                        <p:cTn id="179" dur="500" fill="hold"/>
                                        <p:tgtEl>
                                          <p:spTgt spid="214"/>
                                        </p:tgtEl>
                                        <p:attrNameLst>
                                          <p:attrName>ppt_y</p:attrName>
                                        </p:attrNameLst>
                                      </p:cBhvr>
                                      <p:tavLst>
                                        <p:tav tm="0">
                                          <p:val>
                                            <p:strVal val="#ppt_y"/>
                                          </p:val>
                                        </p:tav>
                                        <p:tav tm="100000">
                                          <p:val>
                                            <p:strVal val="#ppt_y"/>
                                          </p:val>
                                        </p:tav>
                                      </p:tavLst>
                                    </p:anim>
                                  </p:childTnLst>
                                </p:cTn>
                              </p:par>
                              <p:par>
                                <p:cTn id="180" presetID="2" presetClass="entr" presetSubtype="2" fill="hold" grpId="0" nodeType="withEffect">
                                  <p:stCondLst>
                                    <p:cond delay="0"/>
                                  </p:stCondLst>
                                  <p:childTnLst>
                                    <p:set>
                                      <p:cBhvr>
                                        <p:cTn id="181" dur="1" fill="hold">
                                          <p:stCondLst>
                                            <p:cond delay="0"/>
                                          </p:stCondLst>
                                        </p:cTn>
                                        <p:tgtEl>
                                          <p:spTgt spid="101"/>
                                        </p:tgtEl>
                                        <p:attrNameLst>
                                          <p:attrName>style.visibility</p:attrName>
                                        </p:attrNameLst>
                                      </p:cBhvr>
                                      <p:to>
                                        <p:strVal val="visible"/>
                                      </p:to>
                                    </p:set>
                                    <p:anim calcmode="lin" valueType="num">
                                      <p:cBhvr additive="base">
                                        <p:cTn id="182" dur="500" fill="hold"/>
                                        <p:tgtEl>
                                          <p:spTgt spid="101"/>
                                        </p:tgtEl>
                                        <p:attrNameLst>
                                          <p:attrName>ppt_x</p:attrName>
                                        </p:attrNameLst>
                                      </p:cBhvr>
                                      <p:tavLst>
                                        <p:tav tm="0">
                                          <p:val>
                                            <p:strVal val="1+#ppt_w/2"/>
                                          </p:val>
                                        </p:tav>
                                        <p:tav tm="100000">
                                          <p:val>
                                            <p:strVal val="#ppt_x"/>
                                          </p:val>
                                        </p:tav>
                                      </p:tavLst>
                                    </p:anim>
                                    <p:anim calcmode="lin" valueType="num">
                                      <p:cBhvr additive="base">
                                        <p:cTn id="183" dur="500" fill="hold"/>
                                        <p:tgtEl>
                                          <p:spTgt spid="101"/>
                                        </p:tgtEl>
                                        <p:attrNameLst>
                                          <p:attrName>ppt_y</p:attrName>
                                        </p:attrNameLst>
                                      </p:cBhvr>
                                      <p:tavLst>
                                        <p:tav tm="0">
                                          <p:val>
                                            <p:strVal val="#ppt_y"/>
                                          </p:val>
                                        </p:tav>
                                        <p:tav tm="100000">
                                          <p:val>
                                            <p:strVal val="#ppt_y"/>
                                          </p:val>
                                        </p:tav>
                                      </p:tavLst>
                                    </p:anim>
                                  </p:childTnLst>
                                </p:cTn>
                              </p:par>
                              <p:par>
                                <p:cTn id="184" presetID="2" presetClass="entr" presetSubtype="2" fill="hold" grpId="0" nodeType="withEffect">
                                  <p:stCondLst>
                                    <p:cond delay="0"/>
                                  </p:stCondLst>
                                  <p:childTnLst>
                                    <p:set>
                                      <p:cBhvr>
                                        <p:cTn id="185" dur="1" fill="hold">
                                          <p:stCondLst>
                                            <p:cond delay="0"/>
                                          </p:stCondLst>
                                        </p:cTn>
                                        <p:tgtEl>
                                          <p:spTgt spid="106"/>
                                        </p:tgtEl>
                                        <p:attrNameLst>
                                          <p:attrName>style.visibility</p:attrName>
                                        </p:attrNameLst>
                                      </p:cBhvr>
                                      <p:to>
                                        <p:strVal val="visible"/>
                                      </p:to>
                                    </p:set>
                                    <p:anim calcmode="lin" valueType="num">
                                      <p:cBhvr additive="base">
                                        <p:cTn id="186" dur="500" fill="hold"/>
                                        <p:tgtEl>
                                          <p:spTgt spid="106"/>
                                        </p:tgtEl>
                                        <p:attrNameLst>
                                          <p:attrName>ppt_x</p:attrName>
                                        </p:attrNameLst>
                                      </p:cBhvr>
                                      <p:tavLst>
                                        <p:tav tm="0">
                                          <p:val>
                                            <p:strVal val="1+#ppt_w/2"/>
                                          </p:val>
                                        </p:tav>
                                        <p:tav tm="100000">
                                          <p:val>
                                            <p:strVal val="#ppt_x"/>
                                          </p:val>
                                        </p:tav>
                                      </p:tavLst>
                                    </p:anim>
                                    <p:anim calcmode="lin" valueType="num">
                                      <p:cBhvr additive="base">
                                        <p:cTn id="187" dur="500" fill="hold"/>
                                        <p:tgtEl>
                                          <p:spTgt spid="106"/>
                                        </p:tgtEl>
                                        <p:attrNameLst>
                                          <p:attrName>ppt_y</p:attrName>
                                        </p:attrNameLst>
                                      </p:cBhvr>
                                      <p:tavLst>
                                        <p:tav tm="0">
                                          <p:val>
                                            <p:strVal val="#ppt_y"/>
                                          </p:val>
                                        </p:tav>
                                        <p:tav tm="100000">
                                          <p:val>
                                            <p:strVal val="#ppt_y"/>
                                          </p:val>
                                        </p:tav>
                                      </p:tavLst>
                                    </p:anim>
                                  </p:childTnLst>
                                </p:cTn>
                              </p:par>
                            </p:childTnLst>
                          </p:cTn>
                        </p:par>
                        <p:par>
                          <p:cTn id="188" fill="hold">
                            <p:stCondLst>
                              <p:cond delay="4000"/>
                            </p:stCondLst>
                            <p:childTnLst>
                              <p:par>
                                <p:cTn id="189" presetID="2" presetClass="entr" presetSubtype="2" fill="hold" grpId="0" nodeType="afterEffect">
                                  <p:stCondLst>
                                    <p:cond delay="0"/>
                                  </p:stCondLst>
                                  <p:childTnLst>
                                    <p:set>
                                      <p:cBhvr>
                                        <p:cTn id="190" dur="1" fill="hold">
                                          <p:stCondLst>
                                            <p:cond delay="0"/>
                                          </p:stCondLst>
                                        </p:cTn>
                                        <p:tgtEl>
                                          <p:spTgt spid="112"/>
                                        </p:tgtEl>
                                        <p:attrNameLst>
                                          <p:attrName>style.visibility</p:attrName>
                                        </p:attrNameLst>
                                      </p:cBhvr>
                                      <p:to>
                                        <p:strVal val="visible"/>
                                      </p:to>
                                    </p:set>
                                    <p:anim calcmode="lin" valueType="num">
                                      <p:cBhvr additive="base">
                                        <p:cTn id="191" dur="500" fill="hold"/>
                                        <p:tgtEl>
                                          <p:spTgt spid="112"/>
                                        </p:tgtEl>
                                        <p:attrNameLst>
                                          <p:attrName>ppt_x</p:attrName>
                                        </p:attrNameLst>
                                      </p:cBhvr>
                                      <p:tavLst>
                                        <p:tav tm="0">
                                          <p:val>
                                            <p:strVal val="1+#ppt_w/2"/>
                                          </p:val>
                                        </p:tav>
                                        <p:tav tm="100000">
                                          <p:val>
                                            <p:strVal val="#ppt_x"/>
                                          </p:val>
                                        </p:tav>
                                      </p:tavLst>
                                    </p:anim>
                                    <p:anim calcmode="lin" valueType="num">
                                      <p:cBhvr additive="base">
                                        <p:cTn id="192" dur="500" fill="hold"/>
                                        <p:tgtEl>
                                          <p:spTgt spid="112"/>
                                        </p:tgtEl>
                                        <p:attrNameLst>
                                          <p:attrName>ppt_y</p:attrName>
                                        </p:attrNameLst>
                                      </p:cBhvr>
                                      <p:tavLst>
                                        <p:tav tm="0">
                                          <p:val>
                                            <p:strVal val="#ppt_y"/>
                                          </p:val>
                                        </p:tav>
                                        <p:tav tm="100000">
                                          <p:val>
                                            <p:strVal val="#ppt_y"/>
                                          </p:val>
                                        </p:tav>
                                      </p:tavLst>
                                    </p:anim>
                                  </p:childTnLst>
                                </p:cTn>
                              </p:par>
                              <p:par>
                                <p:cTn id="193" presetID="2" presetClass="entr" presetSubtype="2" fill="hold" grpId="0" nodeType="withEffect">
                                  <p:stCondLst>
                                    <p:cond delay="0"/>
                                  </p:stCondLst>
                                  <p:childTnLst>
                                    <p:set>
                                      <p:cBhvr>
                                        <p:cTn id="194" dur="1" fill="hold">
                                          <p:stCondLst>
                                            <p:cond delay="0"/>
                                          </p:stCondLst>
                                        </p:cTn>
                                        <p:tgtEl>
                                          <p:spTgt spid="116"/>
                                        </p:tgtEl>
                                        <p:attrNameLst>
                                          <p:attrName>style.visibility</p:attrName>
                                        </p:attrNameLst>
                                      </p:cBhvr>
                                      <p:to>
                                        <p:strVal val="visible"/>
                                      </p:to>
                                    </p:set>
                                    <p:anim calcmode="lin" valueType="num">
                                      <p:cBhvr additive="base">
                                        <p:cTn id="195" dur="500" fill="hold"/>
                                        <p:tgtEl>
                                          <p:spTgt spid="116"/>
                                        </p:tgtEl>
                                        <p:attrNameLst>
                                          <p:attrName>ppt_x</p:attrName>
                                        </p:attrNameLst>
                                      </p:cBhvr>
                                      <p:tavLst>
                                        <p:tav tm="0">
                                          <p:val>
                                            <p:strVal val="1+#ppt_w/2"/>
                                          </p:val>
                                        </p:tav>
                                        <p:tav tm="100000">
                                          <p:val>
                                            <p:strVal val="#ppt_x"/>
                                          </p:val>
                                        </p:tav>
                                      </p:tavLst>
                                    </p:anim>
                                    <p:anim calcmode="lin" valueType="num">
                                      <p:cBhvr additive="base">
                                        <p:cTn id="196" dur="500" fill="hold"/>
                                        <p:tgtEl>
                                          <p:spTgt spid="116"/>
                                        </p:tgtEl>
                                        <p:attrNameLst>
                                          <p:attrName>ppt_y</p:attrName>
                                        </p:attrNameLst>
                                      </p:cBhvr>
                                      <p:tavLst>
                                        <p:tav tm="0">
                                          <p:val>
                                            <p:strVal val="#ppt_y"/>
                                          </p:val>
                                        </p:tav>
                                        <p:tav tm="100000">
                                          <p:val>
                                            <p:strVal val="#ppt_y"/>
                                          </p:val>
                                        </p:tav>
                                      </p:tavLst>
                                    </p:anim>
                                  </p:childTnLst>
                                </p:cTn>
                              </p:par>
                              <p:par>
                                <p:cTn id="197" presetID="2" presetClass="entr" presetSubtype="2" fill="hold" nodeType="withEffect">
                                  <p:stCondLst>
                                    <p:cond delay="0"/>
                                  </p:stCondLst>
                                  <p:childTnLst>
                                    <p:set>
                                      <p:cBhvr>
                                        <p:cTn id="198" dur="1" fill="hold">
                                          <p:stCondLst>
                                            <p:cond delay="0"/>
                                          </p:stCondLst>
                                        </p:cTn>
                                        <p:tgtEl>
                                          <p:spTgt spid="151"/>
                                        </p:tgtEl>
                                        <p:attrNameLst>
                                          <p:attrName>style.visibility</p:attrName>
                                        </p:attrNameLst>
                                      </p:cBhvr>
                                      <p:to>
                                        <p:strVal val="visible"/>
                                      </p:to>
                                    </p:set>
                                    <p:anim calcmode="lin" valueType="num">
                                      <p:cBhvr additive="base">
                                        <p:cTn id="199" dur="500" fill="hold"/>
                                        <p:tgtEl>
                                          <p:spTgt spid="151"/>
                                        </p:tgtEl>
                                        <p:attrNameLst>
                                          <p:attrName>ppt_x</p:attrName>
                                        </p:attrNameLst>
                                      </p:cBhvr>
                                      <p:tavLst>
                                        <p:tav tm="0">
                                          <p:val>
                                            <p:strVal val="1+#ppt_w/2"/>
                                          </p:val>
                                        </p:tav>
                                        <p:tav tm="100000">
                                          <p:val>
                                            <p:strVal val="#ppt_x"/>
                                          </p:val>
                                        </p:tav>
                                      </p:tavLst>
                                    </p:anim>
                                    <p:anim calcmode="lin" valueType="num">
                                      <p:cBhvr additive="base">
                                        <p:cTn id="200" dur="500" fill="hold"/>
                                        <p:tgtEl>
                                          <p:spTgt spid="151"/>
                                        </p:tgtEl>
                                        <p:attrNameLst>
                                          <p:attrName>ppt_y</p:attrName>
                                        </p:attrNameLst>
                                      </p:cBhvr>
                                      <p:tavLst>
                                        <p:tav tm="0">
                                          <p:val>
                                            <p:strVal val="#ppt_y"/>
                                          </p:val>
                                        </p:tav>
                                        <p:tav tm="100000">
                                          <p:val>
                                            <p:strVal val="#ppt_y"/>
                                          </p:val>
                                        </p:tav>
                                      </p:tavLst>
                                    </p:anim>
                                  </p:childTnLst>
                                </p:cTn>
                              </p:par>
                              <p:par>
                                <p:cTn id="201" presetID="2" presetClass="entr" presetSubtype="2" fill="hold" nodeType="withEffect">
                                  <p:stCondLst>
                                    <p:cond delay="0"/>
                                  </p:stCondLst>
                                  <p:childTnLst>
                                    <p:set>
                                      <p:cBhvr>
                                        <p:cTn id="202" dur="1" fill="hold">
                                          <p:stCondLst>
                                            <p:cond delay="0"/>
                                          </p:stCondLst>
                                        </p:cTn>
                                        <p:tgtEl>
                                          <p:spTgt spid="167"/>
                                        </p:tgtEl>
                                        <p:attrNameLst>
                                          <p:attrName>style.visibility</p:attrName>
                                        </p:attrNameLst>
                                      </p:cBhvr>
                                      <p:to>
                                        <p:strVal val="visible"/>
                                      </p:to>
                                    </p:set>
                                    <p:anim calcmode="lin" valueType="num">
                                      <p:cBhvr additive="base">
                                        <p:cTn id="203" dur="500" fill="hold"/>
                                        <p:tgtEl>
                                          <p:spTgt spid="167"/>
                                        </p:tgtEl>
                                        <p:attrNameLst>
                                          <p:attrName>ppt_x</p:attrName>
                                        </p:attrNameLst>
                                      </p:cBhvr>
                                      <p:tavLst>
                                        <p:tav tm="0">
                                          <p:val>
                                            <p:strVal val="1+#ppt_w/2"/>
                                          </p:val>
                                        </p:tav>
                                        <p:tav tm="100000">
                                          <p:val>
                                            <p:strVal val="#ppt_x"/>
                                          </p:val>
                                        </p:tav>
                                      </p:tavLst>
                                    </p:anim>
                                    <p:anim calcmode="lin" valueType="num">
                                      <p:cBhvr additive="base">
                                        <p:cTn id="204" dur="500" fill="hold"/>
                                        <p:tgtEl>
                                          <p:spTgt spid="167"/>
                                        </p:tgtEl>
                                        <p:attrNameLst>
                                          <p:attrName>ppt_y</p:attrName>
                                        </p:attrNameLst>
                                      </p:cBhvr>
                                      <p:tavLst>
                                        <p:tav tm="0">
                                          <p:val>
                                            <p:strVal val="#ppt_y"/>
                                          </p:val>
                                        </p:tav>
                                        <p:tav tm="100000">
                                          <p:val>
                                            <p:strVal val="#ppt_y"/>
                                          </p:val>
                                        </p:tav>
                                      </p:tavLst>
                                    </p:anim>
                                  </p:childTnLst>
                                </p:cTn>
                              </p:par>
                              <p:par>
                                <p:cTn id="205" presetID="2" presetClass="entr" presetSubtype="2" fill="hold" grpId="0" nodeType="withEffect">
                                  <p:stCondLst>
                                    <p:cond delay="0"/>
                                  </p:stCondLst>
                                  <p:childTnLst>
                                    <p:set>
                                      <p:cBhvr>
                                        <p:cTn id="206" dur="1" fill="hold">
                                          <p:stCondLst>
                                            <p:cond delay="0"/>
                                          </p:stCondLst>
                                        </p:cTn>
                                        <p:tgtEl>
                                          <p:spTgt spid="215"/>
                                        </p:tgtEl>
                                        <p:attrNameLst>
                                          <p:attrName>style.visibility</p:attrName>
                                        </p:attrNameLst>
                                      </p:cBhvr>
                                      <p:to>
                                        <p:strVal val="visible"/>
                                      </p:to>
                                    </p:set>
                                    <p:anim calcmode="lin" valueType="num">
                                      <p:cBhvr additive="base">
                                        <p:cTn id="207" dur="500" fill="hold"/>
                                        <p:tgtEl>
                                          <p:spTgt spid="215"/>
                                        </p:tgtEl>
                                        <p:attrNameLst>
                                          <p:attrName>ppt_x</p:attrName>
                                        </p:attrNameLst>
                                      </p:cBhvr>
                                      <p:tavLst>
                                        <p:tav tm="0">
                                          <p:val>
                                            <p:strVal val="1+#ppt_w/2"/>
                                          </p:val>
                                        </p:tav>
                                        <p:tav tm="100000">
                                          <p:val>
                                            <p:strVal val="#ppt_x"/>
                                          </p:val>
                                        </p:tav>
                                      </p:tavLst>
                                    </p:anim>
                                    <p:anim calcmode="lin" valueType="num">
                                      <p:cBhvr additive="base">
                                        <p:cTn id="208" dur="500" fill="hold"/>
                                        <p:tgtEl>
                                          <p:spTgt spid="215"/>
                                        </p:tgtEl>
                                        <p:attrNameLst>
                                          <p:attrName>ppt_y</p:attrName>
                                        </p:attrNameLst>
                                      </p:cBhvr>
                                      <p:tavLst>
                                        <p:tav tm="0">
                                          <p:val>
                                            <p:strVal val="#ppt_y"/>
                                          </p:val>
                                        </p:tav>
                                        <p:tav tm="100000">
                                          <p:val>
                                            <p:strVal val="#ppt_y"/>
                                          </p:val>
                                        </p:tav>
                                      </p:tavLst>
                                    </p:anim>
                                  </p:childTnLst>
                                </p:cTn>
                              </p:par>
                              <p:par>
                                <p:cTn id="209" presetID="2" presetClass="entr" presetSubtype="2" fill="hold" grpId="0" nodeType="withEffect">
                                  <p:stCondLst>
                                    <p:cond delay="0"/>
                                  </p:stCondLst>
                                  <p:childTnLst>
                                    <p:set>
                                      <p:cBhvr>
                                        <p:cTn id="210" dur="1" fill="hold">
                                          <p:stCondLst>
                                            <p:cond delay="0"/>
                                          </p:stCondLst>
                                        </p:cTn>
                                        <p:tgtEl>
                                          <p:spTgt spid="117"/>
                                        </p:tgtEl>
                                        <p:attrNameLst>
                                          <p:attrName>style.visibility</p:attrName>
                                        </p:attrNameLst>
                                      </p:cBhvr>
                                      <p:to>
                                        <p:strVal val="visible"/>
                                      </p:to>
                                    </p:set>
                                    <p:anim calcmode="lin" valueType="num">
                                      <p:cBhvr additive="base">
                                        <p:cTn id="211" dur="500" fill="hold"/>
                                        <p:tgtEl>
                                          <p:spTgt spid="117"/>
                                        </p:tgtEl>
                                        <p:attrNameLst>
                                          <p:attrName>ppt_x</p:attrName>
                                        </p:attrNameLst>
                                      </p:cBhvr>
                                      <p:tavLst>
                                        <p:tav tm="0">
                                          <p:val>
                                            <p:strVal val="1+#ppt_w/2"/>
                                          </p:val>
                                        </p:tav>
                                        <p:tav tm="100000">
                                          <p:val>
                                            <p:strVal val="#ppt_x"/>
                                          </p:val>
                                        </p:tav>
                                      </p:tavLst>
                                    </p:anim>
                                    <p:anim calcmode="lin" valueType="num">
                                      <p:cBhvr additive="base">
                                        <p:cTn id="212" dur="500" fill="hold"/>
                                        <p:tgtEl>
                                          <p:spTgt spid="1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 grpId="0" animBg="1"/>
      <p:bldP spid="208" grpId="0" animBg="1"/>
      <p:bldP spid="209" grpId="0" animBg="1"/>
      <p:bldP spid="210" grpId="0" animBg="1"/>
      <p:bldP spid="211" grpId="0" animBg="1"/>
      <p:bldP spid="212" grpId="0" animBg="1"/>
      <p:bldP spid="213" grpId="0" animBg="1"/>
      <p:bldP spid="214" grpId="0" animBg="1"/>
      <p:bldP spid="215" grpId="0" animBg="1"/>
      <p:bldP spid="7" grpId="0"/>
      <p:bldP spid="8" grpId="0"/>
      <p:bldP spid="43" grpId="0"/>
      <p:bldP spid="44" grpId="0"/>
      <p:bldP spid="50" grpId="0"/>
      <p:bldP spid="55" grpId="0"/>
      <p:bldP spid="56" grpId="0"/>
      <p:bldP spid="61" grpId="0"/>
      <p:bldP spid="62" grpId="0"/>
      <p:bldP spid="68" grpId="0"/>
      <p:bldP spid="73" grpId="0"/>
      <p:bldP spid="74" grpId="0"/>
      <p:bldP spid="80" grpId="0"/>
      <p:bldP spid="85" grpId="0"/>
      <p:bldP spid="86" grpId="0"/>
      <p:bldP spid="92" grpId="0"/>
      <p:bldP spid="101" grpId="0"/>
      <p:bldP spid="106" grpId="0"/>
      <p:bldP spid="112" grpId="0"/>
      <p:bldP spid="116" grpId="0"/>
      <p:bldP spid="117" grpId="0"/>
      <p:bldP spid="133" grpId="0" animBg="1"/>
      <p:bldP spid="144" grpId="0" animBg="1"/>
      <p:bldP spid="217" grpId="0"/>
      <p:bldP spid="218" grpId="0"/>
      <p:bldP spid="2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852D6-A72B-4156-AF23-4EF48A92F51D}"/>
              </a:ext>
            </a:extLst>
          </p:cNvPr>
          <p:cNvSpPr>
            <a:spLocks noGrp="1"/>
          </p:cNvSpPr>
          <p:nvPr>
            <p:ph type="title"/>
          </p:nvPr>
        </p:nvSpPr>
        <p:spPr/>
        <p:txBody>
          <a:bodyPr/>
          <a:lstStyle/>
          <a:p>
            <a:r>
              <a:rPr lang="en-US" dirty="0"/>
              <a:t>Thanks!</a:t>
            </a:r>
          </a:p>
        </p:txBody>
      </p:sp>
      <p:sp>
        <p:nvSpPr>
          <p:cNvPr id="6" name="Text Placeholder 5">
            <a:extLst>
              <a:ext uri="{FF2B5EF4-FFF2-40B4-BE49-F238E27FC236}">
                <a16:creationId xmlns:a16="http://schemas.microsoft.com/office/drawing/2014/main" id="{6F57C05E-251A-466A-9E8F-A461251576CC}"/>
              </a:ext>
            </a:extLst>
          </p:cNvPr>
          <p:cNvSpPr>
            <a:spLocks noGrp="1"/>
          </p:cNvSpPr>
          <p:nvPr>
            <p:ph type="body" sz="half" idx="2"/>
          </p:nvPr>
        </p:nvSpPr>
        <p:spPr/>
        <p:txBody>
          <a:bodyPr vert="horz" lIns="91440" tIns="45720" rIns="91440" bIns="45720" rtlCol="0" anchor="t">
            <a:normAutofit/>
          </a:bodyPr>
          <a:lstStyle/>
          <a:p>
            <a:r>
              <a:rPr lang="en-US" b="1" dirty="0"/>
              <a:t>Do you have any questions?</a:t>
            </a:r>
          </a:p>
          <a:p>
            <a:r>
              <a:rPr lang="en-US" dirty="0"/>
              <a:t>addyouremail@freepik.com </a:t>
            </a:r>
          </a:p>
          <a:p>
            <a:r>
              <a:rPr lang="en-US" dirty="0"/>
              <a:t>+91  620 421 838 </a:t>
            </a:r>
          </a:p>
          <a:p>
            <a:r>
              <a:rPr lang="en-US" dirty="0"/>
              <a:t>yourwebsite.com</a:t>
            </a:r>
            <a:endParaRPr lang="en-US" dirty="0">
              <a:ea typeface="Open Sans"/>
              <a:cs typeface="Open Sans"/>
            </a:endParaRPr>
          </a:p>
        </p:txBody>
      </p:sp>
      <p:sp>
        <p:nvSpPr>
          <p:cNvPr id="7" name="Google Shape;549;p53">
            <a:extLst>
              <a:ext uri="{FF2B5EF4-FFF2-40B4-BE49-F238E27FC236}">
                <a16:creationId xmlns:a16="http://schemas.microsoft.com/office/drawing/2014/main" id="{CA848B6E-0E45-4285-8030-D7BDE60566D3}"/>
              </a:ext>
            </a:extLst>
          </p:cNvPr>
          <p:cNvSpPr txBox="1"/>
          <p:nvPr/>
        </p:nvSpPr>
        <p:spPr>
          <a:xfrm>
            <a:off x="3072000" y="4163721"/>
            <a:ext cx="3000000" cy="434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50" dirty="0">
                <a:latin typeface="Open Sans" pitchFamily="2" charset="0"/>
                <a:ea typeface="Open Sans" pitchFamily="2" charset="0"/>
                <a:cs typeface="Open Sans" pitchFamily="2" charset="0"/>
                <a:sym typeface="Anaheim"/>
              </a:rPr>
              <a:t>Please keep this slide for attribution</a:t>
            </a:r>
            <a:endParaRPr sz="1050" dirty="0">
              <a:latin typeface="Open Sans" pitchFamily="2" charset="0"/>
              <a:ea typeface="Open Sans" pitchFamily="2" charset="0"/>
              <a:cs typeface="Open Sans" pitchFamily="2" charset="0"/>
              <a:sym typeface="Anaheim"/>
            </a:endParaRPr>
          </a:p>
        </p:txBody>
      </p:sp>
      <p:sp>
        <p:nvSpPr>
          <p:cNvPr id="28" name="Google Shape;11023;p20">
            <a:extLst>
              <a:ext uri="{FF2B5EF4-FFF2-40B4-BE49-F238E27FC236}">
                <a16:creationId xmlns:a16="http://schemas.microsoft.com/office/drawing/2014/main" id="{5DA29444-FD50-4198-B349-545715BF6EAD}"/>
              </a:ext>
            </a:extLst>
          </p:cNvPr>
          <p:cNvSpPr/>
          <p:nvPr/>
        </p:nvSpPr>
        <p:spPr>
          <a:xfrm>
            <a:off x="3821894" y="3172646"/>
            <a:ext cx="412512" cy="412968"/>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9" name="Google Shape;11024;p20">
            <a:extLst>
              <a:ext uri="{FF2B5EF4-FFF2-40B4-BE49-F238E27FC236}">
                <a16:creationId xmlns:a16="http://schemas.microsoft.com/office/drawing/2014/main" id="{192D27D5-684F-4F3C-9ABF-0CDB6EB5CD9D}"/>
              </a:ext>
            </a:extLst>
          </p:cNvPr>
          <p:cNvGrpSpPr/>
          <p:nvPr/>
        </p:nvGrpSpPr>
        <p:grpSpPr>
          <a:xfrm>
            <a:off x="4363932" y="3172874"/>
            <a:ext cx="412968" cy="412512"/>
            <a:chOff x="3303268" y="3817349"/>
            <a:chExt cx="346056" cy="345674"/>
          </a:xfrm>
          <a:solidFill>
            <a:schemeClr val="accent2"/>
          </a:solidFill>
        </p:grpSpPr>
        <p:sp>
          <p:nvSpPr>
            <p:cNvPr id="30" name="Google Shape;11025;p20">
              <a:extLst>
                <a:ext uri="{FF2B5EF4-FFF2-40B4-BE49-F238E27FC236}">
                  <a16:creationId xmlns:a16="http://schemas.microsoft.com/office/drawing/2014/main" id="{1F182E8F-6158-47DE-A55D-0C6161AEA913}"/>
                </a:ext>
              </a:extLst>
            </p:cNvPr>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11026;p20">
              <a:extLst>
                <a:ext uri="{FF2B5EF4-FFF2-40B4-BE49-F238E27FC236}">
                  <a16:creationId xmlns:a16="http://schemas.microsoft.com/office/drawing/2014/main" id="{84A17413-830B-49BB-B074-71EE0D7D98C5}"/>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11027;p20">
              <a:extLst>
                <a:ext uri="{FF2B5EF4-FFF2-40B4-BE49-F238E27FC236}">
                  <a16:creationId xmlns:a16="http://schemas.microsoft.com/office/drawing/2014/main" id="{6F6FE0D7-48CD-47D9-A1AC-EAD7BB12F0FF}"/>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11028;p20">
              <a:extLst>
                <a:ext uri="{FF2B5EF4-FFF2-40B4-BE49-F238E27FC236}">
                  <a16:creationId xmlns:a16="http://schemas.microsoft.com/office/drawing/2014/main" id="{844DD162-8244-4B31-9C4D-34E964D62BF1}"/>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 name="Google Shape;11029;p20">
            <a:extLst>
              <a:ext uri="{FF2B5EF4-FFF2-40B4-BE49-F238E27FC236}">
                <a16:creationId xmlns:a16="http://schemas.microsoft.com/office/drawing/2014/main" id="{7F5783AC-E02D-403A-A163-3B756BC6F3F0}"/>
              </a:ext>
            </a:extLst>
          </p:cNvPr>
          <p:cNvGrpSpPr/>
          <p:nvPr/>
        </p:nvGrpSpPr>
        <p:grpSpPr>
          <a:xfrm>
            <a:off x="4898468" y="3172874"/>
            <a:ext cx="412968" cy="412512"/>
            <a:chOff x="3752358" y="3817349"/>
            <a:chExt cx="346056" cy="345674"/>
          </a:xfrm>
          <a:solidFill>
            <a:schemeClr val="accent2"/>
          </a:solidFill>
        </p:grpSpPr>
        <p:sp>
          <p:nvSpPr>
            <p:cNvPr id="35" name="Google Shape;11030;p20">
              <a:extLst>
                <a:ext uri="{FF2B5EF4-FFF2-40B4-BE49-F238E27FC236}">
                  <a16:creationId xmlns:a16="http://schemas.microsoft.com/office/drawing/2014/main" id="{3D5B96E8-34A9-4F03-9D37-145F8B8647D8}"/>
                </a:ext>
              </a:extLst>
            </p:cNvPr>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 name="Google Shape;11031;p20">
              <a:extLst>
                <a:ext uri="{FF2B5EF4-FFF2-40B4-BE49-F238E27FC236}">
                  <a16:creationId xmlns:a16="http://schemas.microsoft.com/office/drawing/2014/main" id="{EE1FBFFB-D7EE-44E0-BB28-3378B98A7B18}"/>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11032;p20">
              <a:extLst>
                <a:ext uri="{FF2B5EF4-FFF2-40B4-BE49-F238E27FC236}">
                  <a16:creationId xmlns:a16="http://schemas.microsoft.com/office/drawing/2014/main" id="{8AEB1FFB-F8AB-4931-BC95-89BE9C2356B5}"/>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11033;p20">
              <a:extLst>
                <a:ext uri="{FF2B5EF4-FFF2-40B4-BE49-F238E27FC236}">
                  <a16:creationId xmlns:a16="http://schemas.microsoft.com/office/drawing/2014/main" id="{5CB2440D-1B36-480B-BBE4-C487D2C9067C}"/>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 name="Grupo 4">
            <a:extLst>
              <a:ext uri="{FF2B5EF4-FFF2-40B4-BE49-F238E27FC236}">
                <a16:creationId xmlns:a16="http://schemas.microsoft.com/office/drawing/2014/main" id="{E70AC2E5-FAE7-4D9A-9841-E9B314D1E5AD}"/>
              </a:ext>
            </a:extLst>
          </p:cNvPr>
          <p:cNvGrpSpPr/>
          <p:nvPr/>
        </p:nvGrpSpPr>
        <p:grpSpPr>
          <a:xfrm>
            <a:off x="6521006" y="2281537"/>
            <a:ext cx="1657350" cy="1229285"/>
            <a:chOff x="6521006" y="2281537"/>
            <a:chExt cx="1657350" cy="1229285"/>
          </a:xfrm>
        </p:grpSpPr>
        <p:sp>
          <p:nvSpPr>
            <p:cNvPr id="42" name="Rectangle: Top Corners One Rounded and One Snipped 6">
              <a:extLst>
                <a:ext uri="{FF2B5EF4-FFF2-40B4-BE49-F238E27FC236}">
                  <a16:creationId xmlns:a16="http://schemas.microsoft.com/office/drawing/2014/main" id="{02DD8F42-2EB2-4A64-9E66-13D53E36A4B5}"/>
                </a:ext>
              </a:extLst>
            </p:cNvPr>
            <p:cNvSpPr/>
            <p:nvPr/>
          </p:nvSpPr>
          <p:spPr>
            <a:xfrm flipH="1">
              <a:off x="6521006" y="2281537"/>
              <a:ext cx="1657350" cy="1229285"/>
            </a:xfrm>
            <a:prstGeom prst="snipRoundRect">
              <a:avLst>
                <a:gd name="adj1" fmla="val 16667"/>
                <a:gd name="adj2" fmla="val 13500"/>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4" name="CuadroTexto 43">
              <a:extLst>
                <a:ext uri="{FF2B5EF4-FFF2-40B4-BE49-F238E27FC236}">
                  <a16:creationId xmlns:a16="http://schemas.microsoft.com/office/drawing/2014/main" id="{24CC0C75-D7B1-4F5E-AE21-DE36F0A54D75}"/>
                </a:ext>
              </a:extLst>
            </p:cNvPr>
            <p:cNvSpPr txBox="1"/>
            <p:nvPr/>
          </p:nvSpPr>
          <p:spPr>
            <a:xfrm>
              <a:off x="6683162" y="2486815"/>
              <a:ext cx="1333038" cy="369332"/>
            </a:xfrm>
            <a:prstGeom prst="rect">
              <a:avLst/>
            </a:prstGeom>
            <a:noFill/>
          </p:spPr>
          <p:txBody>
            <a:bodyPr wrap="square" rtlCol="0">
              <a:spAutoFit/>
            </a:bodyPr>
            <a:lstStyle/>
            <a:p>
              <a:pPr algn="ctr"/>
              <a:r>
                <a:rPr lang="en-US" b="1" dirty="0">
                  <a:solidFill>
                    <a:schemeClr val="bg1"/>
                  </a:solidFill>
                  <a:latin typeface="+mj-lt"/>
                </a:rPr>
                <a:t>Fixed costs</a:t>
              </a:r>
            </a:p>
          </p:txBody>
        </p:sp>
        <p:sp>
          <p:nvSpPr>
            <p:cNvPr id="45" name="CuadroTexto 44">
              <a:extLst>
                <a:ext uri="{FF2B5EF4-FFF2-40B4-BE49-F238E27FC236}">
                  <a16:creationId xmlns:a16="http://schemas.microsoft.com/office/drawing/2014/main" id="{685C83BC-50AF-4E4C-973F-98A65538224A}"/>
                </a:ext>
              </a:extLst>
            </p:cNvPr>
            <p:cNvSpPr txBox="1"/>
            <p:nvPr/>
          </p:nvSpPr>
          <p:spPr>
            <a:xfrm>
              <a:off x="6683162" y="2842715"/>
              <a:ext cx="1333038" cy="461665"/>
            </a:xfrm>
            <a:prstGeom prst="rect">
              <a:avLst/>
            </a:prstGeom>
            <a:noFill/>
          </p:spPr>
          <p:txBody>
            <a:bodyPr wrap="square" rtlCol="0">
              <a:spAutoFit/>
            </a:bodyPr>
            <a:lstStyle/>
            <a:p>
              <a:pPr algn="ctr"/>
              <a:r>
                <a:rPr lang="es-ES" sz="2400" b="1" dirty="0">
                  <a:solidFill>
                    <a:schemeClr val="bg1"/>
                  </a:solidFill>
                  <a:latin typeface="+mj-lt"/>
                </a:rPr>
                <a:t>450 K</a:t>
              </a:r>
            </a:p>
          </p:txBody>
        </p:sp>
      </p:grpSp>
      <p:grpSp>
        <p:nvGrpSpPr>
          <p:cNvPr id="3" name="Grupo 2">
            <a:extLst>
              <a:ext uri="{FF2B5EF4-FFF2-40B4-BE49-F238E27FC236}">
                <a16:creationId xmlns:a16="http://schemas.microsoft.com/office/drawing/2014/main" id="{F2A592D8-5938-4864-A204-17CC629F649A}"/>
              </a:ext>
            </a:extLst>
          </p:cNvPr>
          <p:cNvGrpSpPr/>
          <p:nvPr/>
        </p:nvGrpSpPr>
        <p:grpSpPr>
          <a:xfrm>
            <a:off x="770089" y="2735072"/>
            <a:ext cx="1567236" cy="746729"/>
            <a:chOff x="770089" y="2735072"/>
            <a:chExt cx="1567236" cy="746729"/>
          </a:xfrm>
        </p:grpSpPr>
        <p:sp>
          <p:nvSpPr>
            <p:cNvPr id="50" name="Rectangle: Top Corners One Rounded and One Snipped 6">
              <a:extLst>
                <a:ext uri="{FF2B5EF4-FFF2-40B4-BE49-F238E27FC236}">
                  <a16:creationId xmlns:a16="http://schemas.microsoft.com/office/drawing/2014/main" id="{9ED6F4D3-4B35-4372-8F03-29BDD00DBF19}"/>
                </a:ext>
              </a:extLst>
            </p:cNvPr>
            <p:cNvSpPr/>
            <p:nvPr/>
          </p:nvSpPr>
          <p:spPr>
            <a:xfrm flipH="1">
              <a:off x="770089" y="2735072"/>
              <a:ext cx="1567236" cy="746729"/>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5" name="CuadroTexto 54">
              <a:extLst>
                <a:ext uri="{FF2B5EF4-FFF2-40B4-BE49-F238E27FC236}">
                  <a16:creationId xmlns:a16="http://schemas.microsoft.com/office/drawing/2014/main" id="{0FF5695A-96BE-4C76-8CFD-F9DC0D6AFDD0}"/>
                </a:ext>
              </a:extLst>
            </p:cNvPr>
            <p:cNvSpPr txBox="1"/>
            <p:nvPr/>
          </p:nvSpPr>
          <p:spPr>
            <a:xfrm>
              <a:off x="884679" y="2938515"/>
              <a:ext cx="1333038" cy="369332"/>
            </a:xfrm>
            <a:prstGeom prst="rect">
              <a:avLst/>
            </a:prstGeom>
            <a:noFill/>
          </p:spPr>
          <p:txBody>
            <a:bodyPr wrap="square" rtlCol="0">
              <a:spAutoFit/>
            </a:bodyPr>
            <a:lstStyle/>
            <a:p>
              <a:pPr algn="ctr"/>
              <a:r>
                <a:rPr lang="en-US" b="1" dirty="0">
                  <a:solidFill>
                    <a:schemeClr val="bg1"/>
                  </a:solidFill>
                  <a:latin typeface="+mj-lt"/>
                </a:rPr>
                <a:t>Values</a:t>
              </a:r>
            </a:p>
          </p:txBody>
        </p:sp>
      </p:grpSp>
      <p:grpSp>
        <p:nvGrpSpPr>
          <p:cNvPr id="2" name="Grupo 1">
            <a:extLst>
              <a:ext uri="{FF2B5EF4-FFF2-40B4-BE49-F238E27FC236}">
                <a16:creationId xmlns:a16="http://schemas.microsoft.com/office/drawing/2014/main" id="{93E34D8D-13AC-4A3E-AED9-B2061C4A031C}"/>
              </a:ext>
            </a:extLst>
          </p:cNvPr>
          <p:cNvGrpSpPr/>
          <p:nvPr/>
        </p:nvGrpSpPr>
        <p:grpSpPr>
          <a:xfrm>
            <a:off x="1194752" y="1597806"/>
            <a:ext cx="968317" cy="746729"/>
            <a:chOff x="1194752" y="1597806"/>
            <a:chExt cx="968317" cy="746729"/>
          </a:xfrm>
        </p:grpSpPr>
        <p:sp>
          <p:nvSpPr>
            <p:cNvPr id="43" name="Rectangle: Top Corners One Rounded and One Snipped 6">
              <a:extLst>
                <a:ext uri="{FF2B5EF4-FFF2-40B4-BE49-F238E27FC236}">
                  <a16:creationId xmlns:a16="http://schemas.microsoft.com/office/drawing/2014/main" id="{EDA84436-C2F6-4CB3-9C26-F45C12D000F9}"/>
                </a:ext>
              </a:extLst>
            </p:cNvPr>
            <p:cNvSpPr/>
            <p:nvPr/>
          </p:nvSpPr>
          <p:spPr>
            <a:xfrm flipH="1">
              <a:off x="1194752" y="1597806"/>
              <a:ext cx="968317" cy="746729"/>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26" name="Google Shape;9149;p16">
              <a:extLst>
                <a:ext uri="{FF2B5EF4-FFF2-40B4-BE49-F238E27FC236}">
                  <a16:creationId xmlns:a16="http://schemas.microsoft.com/office/drawing/2014/main" id="{450EA68A-052F-404A-BEB7-59D6D02BC7B2}"/>
                </a:ext>
              </a:extLst>
            </p:cNvPr>
            <p:cNvGrpSpPr/>
            <p:nvPr/>
          </p:nvGrpSpPr>
          <p:grpSpPr>
            <a:xfrm>
              <a:off x="1463041" y="1795473"/>
              <a:ext cx="431740" cy="431780"/>
              <a:chOff x="4890434" y="4287389"/>
              <a:chExt cx="345997" cy="346029"/>
            </a:xfrm>
            <a:solidFill>
              <a:schemeClr val="bg1"/>
            </a:solidFill>
          </p:grpSpPr>
          <p:sp>
            <p:nvSpPr>
              <p:cNvPr id="27" name="Google Shape;9150;p16">
                <a:extLst>
                  <a:ext uri="{FF2B5EF4-FFF2-40B4-BE49-F238E27FC236}">
                    <a16:creationId xmlns:a16="http://schemas.microsoft.com/office/drawing/2014/main" id="{C26342E4-AF90-4927-B091-330DEFEEE447}"/>
                  </a:ext>
                </a:extLst>
              </p:cNvPr>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9151;p16">
                <a:extLst>
                  <a:ext uri="{FF2B5EF4-FFF2-40B4-BE49-F238E27FC236}">
                    <a16:creationId xmlns:a16="http://schemas.microsoft.com/office/drawing/2014/main" id="{FADC6B21-8DB1-4616-9E30-BEAD03C42FEA}"/>
                  </a:ext>
                </a:extLst>
              </p:cNvPr>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9152;p16">
                <a:extLst>
                  <a:ext uri="{FF2B5EF4-FFF2-40B4-BE49-F238E27FC236}">
                    <a16:creationId xmlns:a16="http://schemas.microsoft.com/office/drawing/2014/main" id="{269D8622-42B6-44EE-853D-163EBA5854C9}"/>
                  </a:ext>
                </a:extLst>
              </p:cNvPr>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9153;p16">
                <a:extLst>
                  <a:ext uri="{FF2B5EF4-FFF2-40B4-BE49-F238E27FC236}">
                    <a16:creationId xmlns:a16="http://schemas.microsoft.com/office/drawing/2014/main" id="{61412D40-A4A2-4A9D-9329-309146218CD1}"/>
                  </a:ext>
                </a:extLst>
              </p:cNvPr>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9154;p16">
                <a:extLst>
                  <a:ext uri="{FF2B5EF4-FFF2-40B4-BE49-F238E27FC236}">
                    <a16:creationId xmlns:a16="http://schemas.microsoft.com/office/drawing/2014/main" id="{A73BFD3F-BC2B-401A-B06E-3B502FB3596B}"/>
                  </a:ext>
                </a:extLst>
              </p:cNvPr>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9155;p16">
                <a:extLst>
                  <a:ext uri="{FF2B5EF4-FFF2-40B4-BE49-F238E27FC236}">
                    <a16:creationId xmlns:a16="http://schemas.microsoft.com/office/drawing/2014/main" id="{4E66C5F1-0EC2-4407-9485-9BD6C711FE5D}"/>
                  </a:ext>
                </a:extLst>
              </p:cNvPr>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9156;p16">
                <a:extLst>
                  <a:ext uri="{FF2B5EF4-FFF2-40B4-BE49-F238E27FC236}">
                    <a16:creationId xmlns:a16="http://schemas.microsoft.com/office/drawing/2014/main" id="{1622FE8B-42E8-4EC4-9F42-614AA3D7331D}"/>
                  </a:ext>
                </a:extLst>
              </p:cNvPr>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extLst>
      <p:ext uri="{BB962C8B-B14F-4D97-AF65-F5344CB8AC3E}">
        <p14:creationId xmlns:p14="http://schemas.microsoft.com/office/powerpoint/2010/main" val="252083850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0-#ppt_w/2"/>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6"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1+#ppt_w/2"/>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95BFAF86-00F4-4B00-9944-D4725D7F0FF4}"/>
              </a:ext>
            </a:extLst>
          </p:cNvPr>
          <p:cNvSpPr>
            <a:spLocks noGrp="1"/>
          </p:cNvSpPr>
          <p:nvPr>
            <p:ph type="title"/>
          </p:nvPr>
        </p:nvSpPr>
        <p:spPr/>
        <p:txBody>
          <a:bodyPr/>
          <a:lstStyle/>
          <a:p>
            <a:r>
              <a:rPr lang="en-US"/>
              <a:t>Alternative resources</a:t>
            </a:r>
          </a:p>
        </p:txBody>
      </p:sp>
      <p:sp>
        <p:nvSpPr>
          <p:cNvPr id="2" name="Rectángulo: esquinas redondeadas 1">
            <a:extLst>
              <a:ext uri="{FF2B5EF4-FFF2-40B4-BE49-F238E27FC236}">
                <a16:creationId xmlns:a16="http://schemas.microsoft.com/office/drawing/2014/main" id="{64903ECB-7D11-4CE4-981A-016B4508632A}"/>
              </a:ext>
            </a:extLst>
          </p:cNvPr>
          <p:cNvSpPr/>
          <p:nvPr/>
        </p:nvSpPr>
        <p:spPr>
          <a:xfrm>
            <a:off x="558055" y="2151531"/>
            <a:ext cx="2245658" cy="1096166"/>
          </a:xfrm>
          <a:prstGeom prst="roundRect">
            <a:avLst/>
          </a:prstGeom>
          <a:gradFill>
            <a:gsLst>
              <a:gs pos="0">
                <a:schemeClr val="accent3"/>
              </a:gs>
              <a:gs pos="67000">
                <a:schemeClr val="accent1"/>
              </a:gs>
              <a:gs pos="39000">
                <a:schemeClr val="accent4">
                  <a:lumMod val="100000"/>
                </a:schemeClr>
              </a:gs>
              <a:gs pos="100000">
                <a:schemeClr val="accent1">
                  <a:lumMod val="30000"/>
                  <a:lumOff val="70000"/>
                </a:schemeClr>
              </a:gs>
            </a:gsLst>
            <a:lin ang="6600000" scaled="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Marcador de contenido 4">
            <a:extLst>
              <a:ext uri="{FF2B5EF4-FFF2-40B4-BE49-F238E27FC236}">
                <a16:creationId xmlns:a16="http://schemas.microsoft.com/office/drawing/2014/main" id="{360DF937-448E-4896-82ED-0CBE98458A37}"/>
              </a:ext>
            </a:extLst>
          </p:cNvPr>
          <p:cNvSpPr txBox="1">
            <a:spLocks/>
          </p:cNvSpPr>
          <p:nvPr/>
        </p:nvSpPr>
        <p:spPr>
          <a:xfrm>
            <a:off x="723900" y="1369220"/>
            <a:ext cx="7696200" cy="378898"/>
          </a:xfrm>
          <a:prstGeom prst="rect">
            <a:avLst/>
          </a:prstGeom>
        </p:spPr>
        <p:txBody>
          <a:bodyPr lIns="91440" tIns="45720" rIns="91440" bIns="45720" anchor="t"/>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200" dirty="0"/>
              <a:t>Here’s an assortment of alternative resources whose style fits that of this template:</a:t>
            </a:r>
            <a:endParaRPr lang="es-ES" sz="1200" dirty="0"/>
          </a:p>
        </p:txBody>
      </p:sp>
      <p:sp>
        <p:nvSpPr>
          <p:cNvPr id="25" name="Elipse 24">
            <a:extLst>
              <a:ext uri="{FF2B5EF4-FFF2-40B4-BE49-F238E27FC236}">
                <a16:creationId xmlns:a16="http://schemas.microsoft.com/office/drawing/2014/main" id="{D280C903-C4B8-4207-8B6D-953A5B864219}"/>
              </a:ext>
            </a:extLst>
          </p:cNvPr>
          <p:cNvSpPr/>
          <p:nvPr/>
        </p:nvSpPr>
        <p:spPr>
          <a:xfrm>
            <a:off x="3143420" y="2083851"/>
            <a:ext cx="1563781" cy="1563781"/>
          </a:xfrm>
          <a:prstGeom prst="ellipse">
            <a:avLst/>
          </a:pr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Rectángulo: esquinas redondeadas 25">
            <a:extLst>
              <a:ext uri="{FF2B5EF4-FFF2-40B4-BE49-F238E27FC236}">
                <a16:creationId xmlns:a16="http://schemas.microsoft.com/office/drawing/2014/main" id="{7C71C039-2BDA-4AB2-8965-8C2AC92E5D39}"/>
              </a:ext>
            </a:extLst>
          </p:cNvPr>
          <p:cNvSpPr/>
          <p:nvPr/>
        </p:nvSpPr>
        <p:spPr>
          <a:xfrm>
            <a:off x="484095" y="3432544"/>
            <a:ext cx="2319617" cy="1132267"/>
          </a:xfrm>
          <a:prstGeom prst="roundRect">
            <a:avLst>
              <a:gd name="adj" fmla="val 50000"/>
            </a:avLst>
          </a:prstGeom>
          <a:gradFill flip="none" rotWithShape="1">
            <a:gsLst>
              <a:gs pos="0">
                <a:schemeClr val="accent2"/>
              </a:gs>
              <a:gs pos="61000">
                <a:schemeClr val="accent4"/>
              </a:gs>
              <a:gs pos="82000">
                <a:schemeClr val="accent1"/>
              </a:gs>
              <a:gs pos="27000">
                <a:schemeClr val="accent3"/>
              </a:gs>
              <a:gs pos="100000">
                <a:schemeClr val="accent1">
                  <a:lumMod val="30000"/>
                  <a:lumOff val="70000"/>
                </a:schemeClr>
              </a:gs>
            </a:gsLst>
            <a:lin ang="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7" name="Lágrima 26">
            <a:extLst>
              <a:ext uri="{FF2B5EF4-FFF2-40B4-BE49-F238E27FC236}">
                <a16:creationId xmlns:a16="http://schemas.microsoft.com/office/drawing/2014/main" id="{78BBDE57-468A-4866-83E5-C3C6C8EA1B1F}"/>
              </a:ext>
            </a:extLst>
          </p:cNvPr>
          <p:cNvSpPr/>
          <p:nvPr/>
        </p:nvSpPr>
        <p:spPr>
          <a:xfrm>
            <a:off x="5007720" y="2151531"/>
            <a:ext cx="1563781" cy="1563781"/>
          </a:xfrm>
          <a:prstGeom prst="teardrop">
            <a:avLst/>
          </a:prstGeom>
          <a:solidFill>
            <a:schemeClr val="accent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8" name="Estrella: 5 puntas 27">
            <a:extLst>
              <a:ext uri="{FF2B5EF4-FFF2-40B4-BE49-F238E27FC236}">
                <a16:creationId xmlns:a16="http://schemas.microsoft.com/office/drawing/2014/main" id="{3B3BEBDD-2756-48E5-8E36-44B826918131}"/>
              </a:ext>
            </a:extLst>
          </p:cNvPr>
          <p:cNvSpPr/>
          <p:nvPr/>
        </p:nvSpPr>
        <p:spPr>
          <a:xfrm>
            <a:off x="6891615" y="2009052"/>
            <a:ext cx="1694330" cy="1694330"/>
          </a:xfrm>
          <a:prstGeom prst="star5">
            <a:avLst>
              <a:gd name="adj" fmla="val 33096"/>
              <a:gd name="hf" fmla="val 105146"/>
              <a:gd name="vf" fmla="val 110557"/>
            </a:avLst>
          </a:prstGeom>
          <a:gradFill flip="none" rotWithShape="1">
            <a:gsLst>
              <a:gs pos="0">
                <a:schemeClr val="accent2"/>
              </a:gs>
              <a:gs pos="59000">
                <a:schemeClr val="accent4"/>
              </a:gs>
              <a:gs pos="27000">
                <a:schemeClr val="accent3"/>
              </a:gs>
              <a:gs pos="100000">
                <a:schemeClr val="accent1"/>
              </a:gs>
            </a:gsLst>
            <a:lin ang="135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Rectángulo: esquinas redondeadas 28">
            <a:extLst>
              <a:ext uri="{FF2B5EF4-FFF2-40B4-BE49-F238E27FC236}">
                <a16:creationId xmlns:a16="http://schemas.microsoft.com/office/drawing/2014/main" id="{9BEBF219-B47A-4528-AEF8-3518CF05BE4B}"/>
              </a:ext>
            </a:extLst>
          </p:cNvPr>
          <p:cNvSpPr/>
          <p:nvPr/>
        </p:nvSpPr>
        <p:spPr>
          <a:xfrm>
            <a:off x="3039036" y="3832412"/>
            <a:ext cx="2931458" cy="718951"/>
          </a:xfrm>
          <a:prstGeom prst="roundRect">
            <a:avLst>
              <a:gd name="adj" fmla="val 14463"/>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0" name="Diagrama de flujo: cinta perforada 29">
            <a:extLst>
              <a:ext uri="{FF2B5EF4-FFF2-40B4-BE49-F238E27FC236}">
                <a16:creationId xmlns:a16="http://schemas.microsoft.com/office/drawing/2014/main" id="{CAB0C46C-8A26-47F9-BADC-B900FE52EFD7}"/>
              </a:ext>
            </a:extLst>
          </p:cNvPr>
          <p:cNvSpPr/>
          <p:nvPr/>
        </p:nvSpPr>
        <p:spPr>
          <a:xfrm>
            <a:off x="6333565" y="3832412"/>
            <a:ext cx="2086535" cy="758638"/>
          </a:xfrm>
          <a:prstGeom prst="flowChartPunchedTape">
            <a:avLst/>
          </a:pr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702906305"/>
      </p:ext>
    </p:extLst>
  </p:cSld>
  <p:clrMapOvr>
    <a:masterClrMapping/>
  </p:clrMapOvr>
  <p:transition spd="slow">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F9E420BD-680C-4333-8A7D-5566CD562583}"/>
              </a:ext>
            </a:extLst>
          </p:cNvPr>
          <p:cNvSpPr>
            <a:spLocks noGrp="1"/>
          </p:cNvSpPr>
          <p:nvPr>
            <p:ph type="title"/>
          </p:nvPr>
        </p:nvSpPr>
        <p:spPr/>
        <p:txBody>
          <a:bodyPr/>
          <a:lstStyle/>
          <a:p>
            <a:r>
              <a:rPr lang="en-US"/>
              <a:t>Resources</a:t>
            </a:r>
          </a:p>
        </p:txBody>
      </p:sp>
      <p:sp>
        <p:nvSpPr>
          <p:cNvPr id="5" name="Marcador de contenido 4">
            <a:extLst>
              <a:ext uri="{FF2B5EF4-FFF2-40B4-BE49-F238E27FC236}">
                <a16:creationId xmlns:a16="http://schemas.microsoft.com/office/drawing/2014/main" id="{80B9DB32-0EF0-42E1-8A89-90D4A600E4CD}"/>
              </a:ext>
            </a:extLst>
          </p:cNvPr>
          <p:cNvSpPr>
            <a:spLocks noGrp="1"/>
          </p:cNvSpPr>
          <p:nvPr>
            <p:ph idx="1"/>
          </p:nvPr>
        </p:nvSpPr>
        <p:spPr/>
        <p:txBody>
          <a:bodyPr vert="horz" lIns="91440" tIns="45720" rIns="91440" bIns="45720" rtlCol="0" anchor="t">
            <a:normAutofit/>
          </a:bodyPr>
          <a:lstStyle/>
          <a:p>
            <a:r>
              <a:rPr lang="en-US" dirty="0"/>
              <a:t>Did you like the resources on this template? Get them for free at our other websites:</a:t>
            </a:r>
          </a:p>
          <a:p>
            <a:r>
              <a:rPr lang="en-US" sz="2500" b="1" dirty="0">
                <a:solidFill>
                  <a:schemeClr val="accent4"/>
                </a:solidFill>
                <a:latin typeface="+mj-lt"/>
              </a:rPr>
              <a:t>V</a:t>
            </a:r>
            <a:r>
              <a:rPr lang="en-US" sz="2500" b="1" dirty="0">
                <a:solidFill>
                  <a:schemeClr val="accent4"/>
                </a:solidFill>
                <a:latin typeface="Open Sans"/>
                <a:ea typeface="Open Sans"/>
                <a:cs typeface="Open Sans"/>
              </a:rPr>
              <a:t>ectors</a:t>
            </a:r>
          </a:p>
          <a:p>
            <a:pPr marL="171450" indent="-171450">
              <a:buFont typeface="Arial" panose="020B0604020202020204" pitchFamily="34" charset="0"/>
              <a:buChar char="•"/>
            </a:pPr>
            <a:r>
              <a:rPr lang="en-US" b="0" i="0" dirty="0">
                <a:solidFill>
                  <a:srgbClr val="374957"/>
                </a:solidFill>
                <a:effectLst/>
                <a:latin typeface="Open Sans"/>
                <a:ea typeface="Open Sans"/>
                <a:cs typeface="Open Sans"/>
                <a:hlinkClick r:id="rId2"/>
              </a:rPr>
              <a:t>Gradient elements collection dashboard template</a:t>
            </a:r>
          </a:p>
          <a:p>
            <a:r>
              <a:rPr lang="en-US" sz="2500" b="1" dirty="0">
                <a:solidFill>
                  <a:schemeClr val="accent4"/>
                </a:solidFill>
                <a:latin typeface="+mj-lt"/>
              </a:rPr>
              <a:t>Photos</a:t>
            </a:r>
          </a:p>
          <a:p>
            <a:pPr marL="171450" indent="-171450">
              <a:buFont typeface="Arial" panose="020B0604020202020204" pitchFamily="34" charset="0"/>
              <a:buChar char="•"/>
            </a:pPr>
            <a:r>
              <a:rPr lang="en-US" b="0" i="0" dirty="0">
                <a:solidFill>
                  <a:srgbClr val="374957"/>
                </a:solidFill>
                <a:effectLst/>
                <a:latin typeface="Open Sans"/>
                <a:ea typeface="Open Sans"/>
                <a:cs typeface="Open Sans"/>
                <a:hlinkClick r:id="rId3"/>
              </a:rPr>
              <a:t>Colleagues looking at post its medium shot</a:t>
            </a:r>
            <a:endParaRPr lang="en-US" b="0" i="0" dirty="0">
              <a:solidFill>
                <a:srgbClr val="374957"/>
              </a:solidFill>
              <a:effectLst/>
              <a:latin typeface="Open Sans"/>
              <a:ea typeface="Open Sans"/>
              <a:cs typeface="Open Sans"/>
            </a:endParaRPr>
          </a:p>
        </p:txBody>
      </p:sp>
    </p:spTree>
    <p:extLst>
      <p:ext uri="{BB962C8B-B14F-4D97-AF65-F5344CB8AC3E}">
        <p14:creationId xmlns:p14="http://schemas.microsoft.com/office/powerpoint/2010/main" val="2081689331"/>
      </p:ext>
    </p:extLst>
  </p:cSld>
  <p:clrMapOvr>
    <a:masterClrMapping/>
  </p:clrMapOvr>
  <p:transition spd="slow">
    <p:wipe dir="r"/>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
        <p:cNvGrpSpPr/>
        <p:nvPr/>
      </p:nvGrpSpPr>
      <p:grpSpPr>
        <a:xfrm>
          <a:off x="0" y="0"/>
          <a:ext cx="0" cy="0"/>
          <a:chOff x="0" y="0"/>
          <a:chExt cx="0" cy="0"/>
        </a:xfrm>
      </p:grpSpPr>
      <p:sp>
        <p:nvSpPr>
          <p:cNvPr id="15" name="Google Shape;15;p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a:t>
            </a:r>
            <a:r>
              <a:rPr kumimoji="0" lang="en-US" sz="900" b="0" i="0" u="none" strike="noStrike" kern="0" cap="none" spc="0" normalizeH="0" baseline="0" noProof="0" dirty="0">
                <a:ln>
                  <a:noFill/>
                </a:ln>
                <a:solidFill>
                  <a:srgbClr val="FFFFFF"/>
                </a:solidFill>
                <a:effectLst/>
                <a:uLnTx/>
                <a:uFillTx/>
                <a:latin typeface="Arial"/>
                <a:cs typeface="Arial"/>
                <a:sym typeface="Arial"/>
              </a:rPr>
              <a:t> </a:t>
            </a:r>
            <a:r>
              <a:rPr kumimoji="0" lang="en-US" sz="1000" b="0" i="0" u="none" strike="noStrike" kern="0" cap="none" spc="0" normalizeH="0" baseline="0" noProof="0" dirty="0">
                <a:ln>
                  <a:noFill/>
                </a:ln>
                <a:solidFill>
                  <a:srgbClr val="FFFFFF"/>
                </a:solidFill>
                <a:effectLst/>
                <a:uLnTx/>
                <a:uFillTx/>
                <a:latin typeface="Arial"/>
                <a:cs typeface="Arial"/>
                <a:sym typeface="Arial"/>
              </a:rPr>
              <a:t>our FAQs or visit </a:t>
            </a:r>
            <a:r>
              <a:rPr kumimoji="0" lang="en-US" sz="1000" b="0" i="0" u="none" strike="noStrike" kern="0" cap="none" spc="0" normalizeH="0" baseline="0" noProof="0" dirty="0" err="1">
                <a:ln>
                  <a:noFill/>
                </a:ln>
                <a:solidFill>
                  <a:srgbClr val="FFFFFF"/>
                </a:solidFill>
                <a:effectLst/>
                <a:uLnTx/>
                <a:uFillTx/>
                <a:latin typeface="Arial"/>
                <a:cs typeface="Arial"/>
                <a:sym typeface="Arial"/>
              </a:rPr>
              <a:t>Slidesgo</a:t>
            </a:r>
            <a:r>
              <a:rPr kumimoji="0" lang="en-US" sz="1000" b="0" i="0" u="none" strike="noStrike" kern="0" cap="none" spc="0" normalizeH="0" baseline="0" noProof="0" dirty="0">
                <a:ln>
                  <a:noFill/>
                </a:ln>
                <a:solidFill>
                  <a:srgbClr val="FFFFFF"/>
                </a:solidFill>
                <a:effectLst/>
                <a:uLnTx/>
                <a:uFillTx/>
                <a:latin typeface="Arial"/>
                <a:cs typeface="Arial"/>
                <a:sym typeface="Arial"/>
              </a:rPr>
              <a:t> School:</a:t>
            </a:r>
            <a:endParaRPr lang="en-US" sz="1000" b="0" i="0" u="none" strike="noStrike" kern="0" cap="none" spc="0" normalizeH="0" baseline="0" noProof="0" dirty="0">
              <a:ln>
                <a:noFill/>
              </a:ln>
              <a:solidFill>
                <a:srgbClr val="FFFFFF"/>
              </a:solidFill>
              <a:effectLst/>
              <a:uLnTx/>
              <a:uFillTx/>
              <a:latin typeface="Arial"/>
              <a:cs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sng" strike="noStrike" kern="0" cap="none" spc="0" normalizeH="0" baseline="0" noProof="0" dirty="0">
                <a:ln>
                  <a:noFill/>
                </a:ln>
                <a:solidFill>
                  <a:srgbClr val="869FB2"/>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https://slidesgo.com/faqs</a:t>
            </a:r>
            <a:r>
              <a:rPr kumimoji="0" lang="es" sz="1200" b="0" i="0" u="none" strike="noStrike" kern="0" cap="none" spc="0" normalizeH="0" baseline="0" noProof="0" dirty="0">
                <a:ln>
                  <a:noFill/>
                </a:ln>
                <a:solidFill>
                  <a:srgbClr val="FFFFFF"/>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and</a:t>
            </a:r>
            <a:r>
              <a:rPr kumimoji="0" lang="es" sz="1200" b="0" i="0" u="none" strike="noStrike" kern="0" cap="none" spc="0" normalizeH="0" baseline="0" noProof="0" dirty="0">
                <a:ln>
                  <a:noFill/>
                </a:ln>
                <a:solidFill>
                  <a:srgbClr val="FFFFFF"/>
                </a:solidFill>
                <a:effectLst/>
                <a:uLnTx/>
                <a:uFillTx/>
                <a:latin typeface="Arial"/>
                <a:cs typeface="Arial"/>
                <a:sym typeface="Arial"/>
              </a:rPr>
              <a:t> </a:t>
            </a:r>
            <a:r>
              <a:rPr kumimoji="0" lang="es" sz="1000" b="0" i="0" u="sng" strike="noStrike" kern="0" cap="none" spc="0" normalizeH="0" baseline="0" noProof="0" dirty="0">
                <a:ln>
                  <a:noFill/>
                </a:ln>
                <a:solidFill>
                  <a:srgbClr val="869FB2"/>
                </a:solidFill>
                <a:effectLst/>
                <a:uLnTx/>
                <a:uFillTx/>
                <a:latin typeface="Arial"/>
                <a:cs typeface="Arial"/>
                <a:sym typeface="Arial"/>
                <a:hlinkClick r:id="rId4">
                  <a:extLst>
                    <a:ext uri="{A12FA001-AC4F-418D-AE19-62706E023703}">
                      <ahyp:hlinkClr xmlns:ahyp="http://schemas.microsoft.com/office/drawing/2018/hyperlinkcolor" val="tx"/>
                    </a:ext>
                  </a:extLst>
                </a:hlinkClick>
              </a:rPr>
              <a:t>https://slidesgo.com/slidesgo-school</a:t>
            </a:r>
            <a:endParaRPr kumimoji="0" sz="1000" b="0" i="0" u="sng" strike="noStrike" kern="0" cap="none" spc="0" normalizeH="0" baseline="0" noProof="0" dirty="0">
              <a:ln>
                <a:noFill/>
              </a:ln>
              <a:solidFill>
                <a:srgbClr val="869FB2"/>
              </a:solidFill>
              <a:effectLst/>
              <a:uLnTx/>
              <a:uFillTx/>
              <a:latin typeface="Arial"/>
              <a:cs typeface="Arial"/>
              <a:sym typeface="Arial"/>
            </a:endParaRPr>
          </a:p>
        </p:txBody>
      </p:sp>
      <p:sp>
        <p:nvSpPr>
          <p:cNvPr id="16" name="Google Shape;16;p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Instructions for use</a:t>
            </a:r>
          </a:p>
        </p:txBody>
      </p:sp>
      <p:sp>
        <p:nvSpPr>
          <p:cNvPr id="17" name="Google Shape;17;p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If you have a free account, in order to use this template, you must credit </a:t>
            </a:r>
            <a:r>
              <a:rPr kumimoji="0" lang="es" sz="1000" b="1" i="0" u="sng" strike="noStrike" kern="0" cap="none" spc="0" normalizeH="0" baseline="0" noProof="0" dirty="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Slidesgo</a:t>
            </a:r>
            <a:r>
              <a:rPr kumimoji="0" lang="es" sz="1000" b="0" i="0" u="none" strike="noStrike" kern="0" cap="none" spc="0" normalizeH="0" baseline="0" noProof="0" dirty="0">
                <a:ln>
                  <a:noFill/>
                </a:ln>
                <a:solidFill>
                  <a:srgbClr val="435D74"/>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by keeping the </a:t>
            </a:r>
            <a:r>
              <a:rPr kumimoji="0" lang="es" sz="1000" b="1" i="0" u="sng" strike="noStrike" kern="0" cap="none" spc="0" normalizeH="0" baseline="0" noProof="0" dirty="0">
                <a:ln>
                  <a:noFill/>
                </a:ln>
                <a:solidFill>
                  <a:srgbClr val="869FB2"/>
                </a:solidFill>
                <a:effectLst/>
                <a:uLnTx/>
                <a:uFillTx/>
                <a:latin typeface="Arial"/>
                <a:cs typeface="Arial"/>
                <a:sym typeface="Arial"/>
                <a:hlinkClick r:id="rId6" action="ppaction://hlinksldjump">
                  <a:extLst>
                    <a:ext uri="{A12FA001-AC4F-418D-AE19-62706E023703}">
                      <ahyp:hlinkClr xmlns:ahyp="http://schemas.microsoft.com/office/drawing/2018/hyperlinkcolor" val="tx"/>
                    </a:ext>
                  </a:extLst>
                </a:hlinkClick>
              </a:rPr>
              <a:t>Thanks</a:t>
            </a:r>
            <a:r>
              <a:rPr kumimoji="0" lang="es" sz="1000" b="0" i="0" u="none" strike="noStrike" kern="0" cap="none" spc="0" normalizeH="0" baseline="0" noProof="0" dirty="0">
                <a:ln>
                  <a:noFill/>
                </a:ln>
                <a:solidFill>
                  <a:srgbClr val="869FB2"/>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slide. Please refer to the next slide to read the instructions for premium users.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As a Free user, you are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0" marR="0" lvl="0" indent="0" algn="l" defTabSz="914400" rtl="0" eaLnBrk="1" fontAlgn="auto" latinLnBrk="0" hangingPunct="1">
              <a:lnSpc>
                <a:spcPct val="115000"/>
              </a:lnSpc>
              <a:spcBef>
                <a:spcPts val="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Modify this template.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Use it for both personal and commercial projects.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0" marR="0" lvl="0" indent="0" algn="l" defTabSz="914400" rtl="0" eaLnBrk="1" fontAlgn="auto" latinLnBrk="0" hangingPunct="1">
              <a:lnSpc>
                <a:spcPct val="115000"/>
              </a:lnSpc>
              <a:spcBef>
                <a:spcPts val="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Sublicense, sell or rent any of Slidesgo Content (or a modified version of Slidesgo Content).</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Distribute Slidesgo Content unless it has been expressly authorized by Slidesgo.</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Include Slidesgo Content in an online or offline database or file.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Offer Slidesgo templates (or modified versions of Slidesgo templates) for download.</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Acquire the copyright of Slidesgo Content.</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
        <p:cNvGrpSpPr/>
        <p:nvPr/>
      </p:nvGrpSpPr>
      <p:grpSpPr>
        <a:xfrm>
          <a:off x="0" y="0"/>
          <a:ext cx="0" cy="0"/>
          <a:chOff x="0" y="0"/>
          <a:chExt cx="0" cy="0"/>
        </a:xfrm>
      </p:grpSpPr>
      <p:sp>
        <p:nvSpPr>
          <p:cNvPr id="22" name="Google Shape;22;p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As a Premium user, you can use this template without attributing </a:t>
            </a:r>
            <a:r>
              <a:rPr kumimoji="0" lang="es" sz="1000" b="1" i="0" u="sng" strike="noStrike" kern="0" cap="none" spc="0" normalizeH="0" baseline="0" noProof="0" dirty="0">
                <a:ln>
                  <a:noFill/>
                </a:ln>
                <a:solidFill>
                  <a:srgbClr val="869FB2"/>
                </a:solidFill>
                <a:effectLst/>
                <a:uLnTx/>
                <a:uFillTx/>
                <a:latin typeface="Arial"/>
                <a:cs typeface="Arial"/>
                <a:sym typeface="Arial"/>
                <a:hlinkClick r:id="rId3"/>
              </a:rPr>
              <a:t>Slidesgo</a:t>
            </a:r>
            <a:r>
              <a:rPr kumimoji="0" lang="es" sz="1000" b="0" i="0" u="none" strike="noStrike" kern="0" cap="none" spc="0" normalizeH="0" baseline="0" noProof="0" dirty="0">
                <a:ln>
                  <a:noFill/>
                </a:ln>
                <a:solidFill>
                  <a:srgbClr val="FFFFFF"/>
                </a:solidFill>
                <a:effectLst/>
                <a:uLnTx/>
                <a:uFillTx/>
                <a:latin typeface="Arial"/>
                <a:cs typeface="Arial"/>
                <a:sym typeface="Arial"/>
              </a:rPr>
              <a:t> or keeping the </a:t>
            </a:r>
            <a:r>
              <a:rPr kumimoji="0" lang="es" sz="1000" i="0" strike="noStrike" kern="0" cap="none" spc="0" normalizeH="0" baseline="0" noProof="0" dirty="0">
                <a:ln>
                  <a:noFill/>
                </a:ln>
                <a:solidFill>
                  <a:schemeClr val="bg1"/>
                </a:solidFill>
                <a:effectLst/>
                <a:uLnTx/>
                <a:uFillTx/>
                <a:latin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kumimoji="0" lang="es" sz="1000" b="1" i="0" u="none" strike="noStrike" kern="0" cap="none" spc="0" normalizeH="0" baseline="0" noProof="0" dirty="0">
                <a:ln>
                  <a:noFill/>
                </a:ln>
                <a:solidFill>
                  <a:srgbClr val="FFFFFF"/>
                </a:solidFill>
                <a:effectLst/>
                <a:uLnTx/>
                <a:uFillTx/>
                <a:latin typeface="Arial"/>
                <a:cs typeface="Arial"/>
                <a:sym typeface="Arial"/>
                <a:hlinkClick r:id="rId4" action="ppaction://hlinksldjump">
                  <a:extLst>
                    <a:ext uri="{A12FA001-AC4F-418D-AE19-62706E023703}">
                      <ahyp:hlinkClr xmlns:ahyp="http://schemas.microsoft.com/office/drawing/2018/hyperlinkcolor" val="tx"/>
                    </a:ext>
                  </a:extLst>
                </a:hlinkClick>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slide.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You are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40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Use it for both personal and commercial purposes.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Hide or delete the “Thanks” slide and the mention to Slidesgo in the credits.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Share this template in an editable format with people who are not part of your team.</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40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Sublicense, sell or rent this Slidesgo Template (or a modified version of this Slidesgo Template).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Use any of the elements that are part of this Slidesgo Template in an isolated and separated way from this Template.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Register any of the elements that are part of this template as a trademark or logo, or register it as a work in an intellectual property registry or similar.</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Google Shape;23;p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a:t>
            </a:r>
            <a:r>
              <a:rPr kumimoji="0" lang="en-US" sz="900" b="0" i="0" u="none" strike="noStrike" kern="0" cap="none" spc="0" normalizeH="0" baseline="0" noProof="0" dirty="0">
                <a:ln>
                  <a:noFill/>
                </a:ln>
                <a:solidFill>
                  <a:srgbClr val="FFFFFF"/>
                </a:solidFill>
                <a:effectLst/>
                <a:uLnTx/>
                <a:uFillTx/>
                <a:latin typeface="Arial"/>
                <a:cs typeface="Arial"/>
                <a:sym typeface="Arial"/>
              </a:rPr>
              <a:t> </a:t>
            </a:r>
            <a:r>
              <a:rPr kumimoji="0" lang="en-US" sz="1000" b="0" i="0" u="none" strike="noStrike" kern="0" cap="none" spc="0" normalizeH="0" baseline="0" noProof="0" dirty="0">
                <a:ln>
                  <a:noFill/>
                </a:ln>
                <a:solidFill>
                  <a:srgbClr val="FFFFFF"/>
                </a:solidFill>
                <a:effectLst/>
                <a:uLnTx/>
                <a:uFillTx/>
                <a:latin typeface="Arial"/>
                <a:cs typeface="Arial"/>
                <a:sym typeface="Arial"/>
              </a:rPr>
              <a:t>our FAQs or visit </a:t>
            </a:r>
            <a:r>
              <a:rPr kumimoji="0" lang="en-US" sz="1000" b="0" i="0" u="none" strike="noStrike" kern="0" cap="none" spc="0" normalizeH="0" baseline="0" noProof="0" dirty="0" err="1">
                <a:ln>
                  <a:noFill/>
                </a:ln>
                <a:solidFill>
                  <a:srgbClr val="FFFFFF"/>
                </a:solidFill>
                <a:effectLst/>
                <a:uLnTx/>
                <a:uFillTx/>
                <a:latin typeface="Arial"/>
                <a:cs typeface="Arial"/>
                <a:sym typeface="Arial"/>
              </a:rPr>
              <a:t>Slidesgo</a:t>
            </a:r>
            <a:r>
              <a:rPr kumimoji="0" lang="en-US" sz="1000" b="0" i="0" u="none" strike="noStrike" kern="0" cap="none" spc="0" normalizeH="0" baseline="0" noProof="0" dirty="0">
                <a:ln>
                  <a:noFill/>
                </a:ln>
                <a:solidFill>
                  <a:srgbClr val="FFFFFF"/>
                </a:solidFill>
                <a:effectLst/>
                <a:uLnTx/>
                <a:uFillTx/>
                <a:latin typeface="Arial"/>
                <a:cs typeface="Arial"/>
                <a:sym typeface="Arial"/>
              </a:rPr>
              <a:t> School:</a:t>
            </a:r>
            <a:endParaRPr lang="en-US" sz="1000" b="0" i="0" u="none" strike="noStrike" kern="0" cap="none" spc="0" normalizeH="0" baseline="0" noProof="0" dirty="0">
              <a:ln>
                <a:noFill/>
              </a:ln>
              <a:solidFill>
                <a:srgbClr val="FFFFFF"/>
              </a:solidFill>
              <a:effectLst/>
              <a:uLnTx/>
              <a:uFillTx/>
              <a:latin typeface="Arial"/>
              <a:cs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sng" strike="noStrike" kern="0" cap="none" spc="0" normalizeH="0" baseline="0" noProof="0" dirty="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https://slidesgo.com/faqs</a:t>
            </a:r>
            <a:r>
              <a:rPr kumimoji="0" lang="es" sz="1200" b="0" i="0" u="none" strike="noStrike" kern="0" cap="none" spc="0" normalizeH="0" baseline="0" noProof="0" dirty="0">
                <a:ln>
                  <a:noFill/>
                </a:ln>
                <a:solidFill>
                  <a:srgbClr val="FFFFFF"/>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and</a:t>
            </a:r>
            <a:r>
              <a:rPr kumimoji="0" lang="es" sz="1200" b="0" i="0" u="none" strike="noStrike" kern="0" cap="none" spc="0" normalizeH="0" baseline="0" noProof="0" dirty="0">
                <a:ln>
                  <a:noFill/>
                </a:ln>
                <a:solidFill>
                  <a:srgbClr val="FFFFFF"/>
                </a:solidFill>
                <a:effectLst/>
                <a:uLnTx/>
                <a:uFillTx/>
                <a:latin typeface="Arial"/>
                <a:cs typeface="Arial"/>
                <a:sym typeface="Arial"/>
              </a:rPr>
              <a:t> </a:t>
            </a:r>
            <a:r>
              <a:rPr kumimoji="0" lang="es" sz="1000" b="0" i="0" u="sng" strike="noStrike" kern="0" cap="none" spc="0" normalizeH="0" baseline="0" noProof="0" dirty="0">
                <a:ln>
                  <a:noFill/>
                </a:ln>
                <a:solidFill>
                  <a:srgbClr val="869FB2"/>
                </a:solidFill>
                <a:effectLst/>
                <a:uLnTx/>
                <a:uFillTx/>
                <a:latin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kumimoji="0" sz="1000" b="0" i="0" u="sng" strike="noStrike" kern="0" cap="none" spc="0" normalizeH="0" baseline="0" noProof="0" dirty="0">
              <a:ln>
                <a:noFill/>
              </a:ln>
              <a:solidFill>
                <a:srgbClr val="869FB2"/>
              </a:solidFill>
              <a:effectLst/>
              <a:uLnTx/>
              <a:uFillTx/>
              <a:latin typeface="Arial"/>
              <a:cs typeface="Arial"/>
              <a:sym typeface="Arial"/>
            </a:endParaRPr>
          </a:p>
        </p:txBody>
      </p:sp>
      <p:sp>
        <p:nvSpPr>
          <p:cNvPr id="24" name="Google Shape;24;p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Instructions for use (premium users)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
        <p:cNvGrpSpPr/>
        <p:nvPr/>
      </p:nvGrpSpPr>
      <p:grpSpPr>
        <a:xfrm>
          <a:off x="0" y="0"/>
          <a:ext cx="0" cy="0"/>
          <a:chOff x="0" y="0"/>
          <a:chExt cx="0" cy="0"/>
        </a:xfrm>
      </p:grpSpPr>
      <p:sp>
        <p:nvSpPr>
          <p:cNvPr id="29" name="Google Shape;29;p6"/>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FFFFFF"/>
                </a:solidFill>
                <a:effectLst/>
                <a:uLnTx/>
                <a:uFillTx/>
                <a:latin typeface="Arial"/>
                <a:cs typeface="Arial"/>
                <a:sym typeface="Arial"/>
              </a:rPr>
              <a:t>This presentation has been made using the following fonts:</a:t>
            </a:r>
            <a:endParaRPr lang="en-US" sz="1100" b="0" i="0" u="none" strike="noStrike" kern="0" cap="none" spc="0" normalizeH="0" baseline="0" noProof="0" dirty="0">
              <a:ln>
                <a:noFill/>
              </a:ln>
              <a:solidFill>
                <a:srgbClr val="FFFFFF"/>
              </a:solidFill>
              <a:effectLst/>
              <a:uLnTx/>
              <a:uFillTx/>
              <a:latin typeface="Arial"/>
              <a:cs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300" b="0" i="0" u="none" strike="noStrike" kern="0" cap="none" spc="0" normalizeH="0" baseline="0" noProof="0">
              <a:ln>
                <a:noFill/>
              </a:ln>
              <a:solidFill>
                <a:srgbClr val="435D74"/>
              </a:solidFill>
              <a:effectLst/>
              <a:uLnTx/>
              <a:uFillTx/>
              <a:latin typeface="Arial"/>
              <a:cs typeface="Arial"/>
              <a:sym typeface="Arial"/>
            </a:endParaRPr>
          </a:p>
        </p:txBody>
      </p:sp>
      <p:sp>
        <p:nvSpPr>
          <p:cNvPr id="30" name="Google Shape;30;p6"/>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algn="ctr" defTabSz="914400">
              <a:lnSpc>
                <a:spcPct val="115000"/>
              </a:lnSpc>
              <a:buClr>
                <a:srgbClr val="000000"/>
              </a:buClr>
              <a:defRPr/>
            </a:pPr>
            <a:r>
              <a:rPr kumimoji="0" lang="en-US" sz="1100" b="1" i="0" strike="noStrike" kern="0" cap="none" spc="0" normalizeH="0" baseline="0" noProof="0" dirty="0">
                <a:ln>
                  <a:noFill/>
                </a:ln>
                <a:solidFill>
                  <a:schemeClr val="bg1"/>
                </a:solidFill>
                <a:effectLst/>
                <a:uLnTx/>
                <a:uFillTx/>
                <a:latin typeface="Arial"/>
                <a:cs typeface="Arial"/>
                <a:sym typeface="Arial"/>
              </a:rPr>
              <a:t>Alata</a:t>
            </a:r>
            <a:r>
              <a:rPr lang="en-US" sz="1100" b="1" kern="0" dirty="0">
                <a:solidFill>
                  <a:schemeClr val="bg1"/>
                </a:solidFill>
                <a:latin typeface="Arial"/>
                <a:cs typeface="Arial"/>
                <a:sym typeface="Arial"/>
              </a:rPr>
              <a:t> </a:t>
            </a:r>
            <a:endParaRPr kumimoji="0" lang="es-ES" sz="1100" b="1" i="0"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0" i="0" strike="noStrike" kern="0" cap="none" spc="0" normalizeH="0" baseline="0" noProof="0" dirty="0">
                <a:ln>
                  <a:noFill/>
                </a:ln>
                <a:solidFill>
                  <a:schemeClr val="bg1"/>
                </a:solidFill>
                <a:effectLst/>
                <a:uLnTx/>
                <a:uFillTx/>
                <a:latin typeface="Arial"/>
                <a:cs typeface="Arial"/>
                <a:sym typeface="Arial"/>
              </a:rPr>
              <a:t>(</a:t>
            </a:r>
            <a:r>
              <a:rPr kumimoji="0" lang="es-ES" sz="1100" b="0" i="0" strike="noStrike" kern="0" cap="none" spc="0" normalizeH="0" baseline="0" noProof="0" dirty="0">
                <a:ln>
                  <a:noFill/>
                </a:ln>
                <a:solidFill>
                  <a:srgbClr val="FF0000"/>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https://fonts.google.com/specimen/Alata</a:t>
            </a:r>
            <a:r>
              <a:rPr kumimoji="0" lang="es-ES" sz="1100" b="0" i="0" strike="noStrike" kern="0" cap="none" spc="0" normalizeH="0" baseline="0" noProof="0" dirty="0">
                <a:ln>
                  <a:noFill/>
                </a:ln>
                <a:solidFill>
                  <a:schemeClr val="bg1"/>
                </a:solidFill>
                <a:effectLst/>
                <a:uLnTx/>
                <a:uFillTx/>
                <a:latin typeface="Arial"/>
                <a:cs typeface="Arial"/>
                <a:sym typeface="Arial"/>
              </a:rPr>
              <a:t>)</a:t>
            </a:r>
            <a:endParaRPr lang="es-ES" sz="1100" b="0" i="0" strike="noStrike" kern="0" cap="none" spc="0" normalizeH="0" baseline="0" noProof="0" dirty="0">
              <a:ln>
                <a:noFill/>
              </a:ln>
              <a:solidFill>
                <a:schemeClr val="bg1"/>
              </a:solidFill>
              <a:effectLst/>
              <a:uLnTx/>
              <a:uFillTx/>
              <a:latin typeface="Arial"/>
              <a:cs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sz="800" b="0" i="0"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1" i="0" strike="noStrike" kern="0" cap="none" spc="0" normalizeH="0" baseline="0" noProof="0" dirty="0">
                <a:ln>
                  <a:noFill/>
                </a:ln>
                <a:solidFill>
                  <a:schemeClr val="bg1"/>
                </a:solidFill>
                <a:effectLst/>
                <a:uLnTx/>
                <a:uFillTx/>
                <a:latin typeface="Arial"/>
                <a:cs typeface="Arial"/>
                <a:sym typeface="Arial"/>
              </a:rPr>
              <a:t>Open Sans</a:t>
            </a:r>
            <a:r>
              <a:rPr kumimoji="0" lang="es" sz="1100" b="1" i="0" strike="noStrike" kern="0" cap="none" spc="0" normalizeH="0" baseline="0" noProof="0" dirty="0">
                <a:ln>
                  <a:noFill/>
                </a:ln>
                <a:solidFill>
                  <a:schemeClr val="bg1"/>
                </a:solidFill>
                <a:effectLst/>
                <a:uLnTx/>
                <a:uFillTx/>
                <a:latin typeface="Arial"/>
                <a:cs typeface="Arial"/>
                <a:sym typeface="Arial"/>
              </a:rPr>
              <a:t> </a:t>
            </a: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strike="noStrike" kern="0" cap="none" spc="0" normalizeH="0" baseline="0" noProof="0" dirty="0">
                <a:ln>
                  <a:noFill/>
                </a:ln>
                <a:solidFill>
                  <a:schemeClr val="bg1"/>
                </a:solidFill>
                <a:effectLst/>
                <a:uLnTx/>
                <a:uFillTx/>
                <a:latin typeface="Arial"/>
                <a:cs typeface="Arial"/>
                <a:sym typeface="Arial"/>
              </a:rPr>
              <a:t>(</a:t>
            </a:r>
            <a:r>
              <a:rPr kumimoji="0" lang="es-ES" sz="1100" b="0" i="0" strike="noStrike" kern="0" cap="none" spc="0" normalizeH="0" baseline="0" noProof="0" dirty="0">
                <a:ln>
                  <a:noFill/>
                </a:ln>
                <a:solidFill>
                  <a:schemeClr val="bg1"/>
                </a:solidFill>
                <a:effectLst/>
                <a:uLnTx/>
                <a:uFillTx/>
                <a:latin typeface="Arial"/>
                <a:cs typeface="Arial"/>
                <a:sym typeface="Arial"/>
                <a:hlinkClick r:id="rId4">
                  <a:extLst>
                    <a:ext uri="{A12FA001-AC4F-418D-AE19-62706E023703}">
                      <ahyp:hlinkClr xmlns:ahyp="http://schemas.microsoft.com/office/drawing/2018/hyperlinkcolor" val="tx"/>
                    </a:ext>
                  </a:extLst>
                </a:hlinkClick>
              </a:rPr>
              <a:t>https://fonts.google.com/specimen/Open+Sans</a:t>
            </a:r>
            <a:r>
              <a:rPr kumimoji="0" lang="es" sz="1100" b="0" i="0" strike="noStrike" kern="0" cap="none" spc="0" normalizeH="0" baseline="0" noProof="0" dirty="0">
                <a:ln>
                  <a:noFill/>
                </a:ln>
                <a:solidFill>
                  <a:schemeClr val="bg1"/>
                </a:solidFill>
                <a:effectLst/>
                <a:uLnTx/>
                <a:uFillTx/>
                <a:latin typeface="Arial"/>
                <a:cs typeface="Arial"/>
                <a:sym typeface="Arial"/>
              </a:rPr>
              <a:t>)</a:t>
            </a:r>
            <a:endParaRPr kumimoji="0" sz="1100" b="0" i="0" strike="noStrike" kern="0" cap="none" spc="0" normalizeH="0" baseline="0" noProof="0" dirty="0">
              <a:ln>
                <a:noFill/>
              </a:ln>
              <a:solidFill>
                <a:schemeClr val="bg1"/>
              </a:solidFill>
              <a:effectLst/>
              <a:uLnTx/>
              <a:uFillTx/>
              <a:latin typeface="Arial"/>
              <a:cs typeface="Arial"/>
              <a:sym typeface="Arial"/>
            </a:endParaRPr>
          </a:p>
        </p:txBody>
      </p:sp>
      <p:sp>
        <p:nvSpPr>
          <p:cNvPr id="51" name="Google Shape;51;p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Fonts &amp; colors used</a:t>
            </a:r>
          </a:p>
        </p:txBody>
      </p:sp>
      <p:sp>
        <p:nvSpPr>
          <p:cNvPr id="68" name="Google Shape;31;p6">
            <a:extLst>
              <a:ext uri="{FF2B5EF4-FFF2-40B4-BE49-F238E27FC236}">
                <a16:creationId xmlns:a16="http://schemas.microsoft.com/office/drawing/2014/main" id="{498C11D5-2E83-443A-AA6B-5B9FA3999061}"/>
              </a:ext>
            </a:extLst>
          </p:cNvPr>
          <p:cNvSpPr/>
          <p:nvPr/>
        </p:nvSpPr>
        <p:spPr>
          <a:xfrm>
            <a:off x="2052650" y="2988225"/>
            <a:ext cx="791400" cy="754200"/>
          </a:xfrm>
          <a:prstGeom prst="roundRect">
            <a:avLst>
              <a:gd name="adj" fmla="val 16667"/>
            </a:avLst>
          </a:prstGeom>
          <a:solidFill>
            <a:srgbClr val="E79C8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69" name="Google Shape;32;p6">
            <a:extLst>
              <a:ext uri="{FF2B5EF4-FFF2-40B4-BE49-F238E27FC236}">
                <a16:creationId xmlns:a16="http://schemas.microsoft.com/office/drawing/2014/main" id="{62956AB7-A24D-4412-A900-E06676E85E8C}"/>
              </a:ext>
            </a:extLst>
          </p:cNvPr>
          <p:cNvSpPr/>
          <p:nvPr/>
        </p:nvSpPr>
        <p:spPr>
          <a:xfrm>
            <a:off x="3114470" y="2988225"/>
            <a:ext cx="791400" cy="754200"/>
          </a:xfrm>
          <a:prstGeom prst="roundRect">
            <a:avLst>
              <a:gd name="adj" fmla="val 16667"/>
            </a:avLst>
          </a:prstGeom>
          <a:solidFill>
            <a:srgbClr val="879EA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0" name="Google Shape;33;p6">
            <a:extLst>
              <a:ext uri="{FF2B5EF4-FFF2-40B4-BE49-F238E27FC236}">
                <a16:creationId xmlns:a16="http://schemas.microsoft.com/office/drawing/2014/main" id="{76E6D05E-AE51-4A05-8EA9-A63A9CCB20EE}"/>
              </a:ext>
            </a:extLst>
          </p:cNvPr>
          <p:cNvSpPr/>
          <p:nvPr/>
        </p:nvSpPr>
        <p:spPr>
          <a:xfrm>
            <a:off x="4176289" y="2988225"/>
            <a:ext cx="791400" cy="754200"/>
          </a:xfrm>
          <a:prstGeom prst="roundRect">
            <a:avLst>
              <a:gd name="adj" fmla="val 16667"/>
            </a:avLst>
          </a:prstGeom>
          <a:solidFill>
            <a:srgbClr val="545E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1" name="Google Shape;34;p6">
            <a:extLst>
              <a:ext uri="{FF2B5EF4-FFF2-40B4-BE49-F238E27FC236}">
                <a16:creationId xmlns:a16="http://schemas.microsoft.com/office/drawing/2014/main" id="{FB3C299B-5240-458D-A785-B178D34191BB}"/>
              </a:ext>
            </a:extLst>
          </p:cNvPr>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ES" sz="1000" kern="0" dirty="0">
                <a:solidFill>
                  <a:srgbClr val="FFFFFF"/>
                </a:solidFill>
                <a:cs typeface="Arial"/>
                <a:sym typeface="Arial"/>
              </a:rPr>
              <a:t>#e79c82</a:t>
            </a:r>
            <a:endParaRPr sz="1000" kern="0" dirty="0">
              <a:solidFill>
                <a:srgbClr val="FFFFFF"/>
              </a:solidFill>
              <a:cs typeface="Arial"/>
              <a:sym typeface="Arial"/>
            </a:endParaRPr>
          </a:p>
        </p:txBody>
      </p:sp>
      <p:sp>
        <p:nvSpPr>
          <p:cNvPr id="72" name="Google Shape;35;p6">
            <a:extLst>
              <a:ext uri="{FF2B5EF4-FFF2-40B4-BE49-F238E27FC236}">
                <a16:creationId xmlns:a16="http://schemas.microsoft.com/office/drawing/2014/main" id="{83A3DCB0-CAEC-4209-AE20-85F677C3D61E}"/>
              </a:ext>
            </a:extLst>
          </p:cNvPr>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ES" sz="1000" kern="0" dirty="0">
                <a:solidFill>
                  <a:srgbClr val="FFFFFF"/>
                </a:solidFill>
                <a:cs typeface="Arial"/>
                <a:sym typeface="Arial"/>
              </a:rPr>
              <a:t>#879eaf</a:t>
            </a:r>
            <a:endParaRPr sz="1000" kern="0" dirty="0">
              <a:solidFill>
                <a:srgbClr val="FFFFFF"/>
              </a:solidFill>
              <a:cs typeface="Arial"/>
              <a:sym typeface="Arial"/>
            </a:endParaRPr>
          </a:p>
        </p:txBody>
      </p:sp>
      <p:sp>
        <p:nvSpPr>
          <p:cNvPr id="73" name="Google Shape;36;p6">
            <a:extLst>
              <a:ext uri="{FF2B5EF4-FFF2-40B4-BE49-F238E27FC236}">
                <a16:creationId xmlns:a16="http://schemas.microsoft.com/office/drawing/2014/main" id="{D762D6DF-C0DC-4530-B21E-D5D72F4F18AC}"/>
              </a:ext>
            </a:extLst>
          </p:cNvPr>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545e66</a:t>
            </a:r>
            <a:endParaRPr sz="1000" kern="0" dirty="0">
              <a:solidFill>
                <a:srgbClr val="FFFFFF"/>
              </a:solidFill>
              <a:cs typeface="Arial"/>
              <a:sym typeface="Arial"/>
            </a:endParaRPr>
          </a:p>
        </p:txBody>
      </p:sp>
      <p:sp>
        <p:nvSpPr>
          <p:cNvPr id="74" name="Google Shape;37;p6">
            <a:extLst>
              <a:ext uri="{FF2B5EF4-FFF2-40B4-BE49-F238E27FC236}">
                <a16:creationId xmlns:a16="http://schemas.microsoft.com/office/drawing/2014/main" id="{C4F7E0BF-AD26-4B9E-AB9D-88763168F2E1}"/>
              </a:ext>
            </a:extLst>
          </p:cNvPr>
          <p:cNvSpPr/>
          <p:nvPr/>
        </p:nvSpPr>
        <p:spPr>
          <a:xfrm>
            <a:off x="5238125" y="2988225"/>
            <a:ext cx="791400" cy="754200"/>
          </a:xfrm>
          <a:prstGeom prst="roundRect">
            <a:avLst>
              <a:gd name="adj" fmla="val 16667"/>
            </a:avLst>
          </a:prstGeom>
          <a:solidFill>
            <a:srgbClr val="3134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5" name="Google Shape;38;p6">
            <a:extLst>
              <a:ext uri="{FF2B5EF4-FFF2-40B4-BE49-F238E27FC236}">
                <a16:creationId xmlns:a16="http://schemas.microsoft.com/office/drawing/2014/main" id="{3B09A8C3-E370-4D54-80DE-D4EE93C6CDFF}"/>
              </a:ext>
            </a:extLst>
          </p:cNvPr>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#313445</a:t>
            </a:r>
            <a:endParaRPr sz="1000" kern="0" dirty="0">
              <a:solidFill>
                <a:srgbClr val="FFFFFF"/>
              </a:solidFill>
              <a:cs typeface="Arial"/>
              <a:sym typeface="Arial"/>
            </a:endParaRPr>
          </a:p>
        </p:txBody>
      </p:sp>
      <p:sp>
        <p:nvSpPr>
          <p:cNvPr id="76" name="Google Shape;39;p6">
            <a:extLst>
              <a:ext uri="{FF2B5EF4-FFF2-40B4-BE49-F238E27FC236}">
                <a16:creationId xmlns:a16="http://schemas.microsoft.com/office/drawing/2014/main" id="{B9A9D45B-6A28-4C94-BA10-8912E65A0017}"/>
              </a:ext>
            </a:extLst>
          </p:cNvPr>
          <p:cNvSpPr/>
          <p:nvPr/>
        </p:nvSpPr>
        <p:spPr>
          <a:xfrm>
            <a:off x="2052650" y="3919325"/>
            <a:ext cx="791400" cy="754200"/>
          </a:xfrm>
          <a:prstGeom prst="roundRect">
            <a:avLst>
              <a:gd name="adj" fmla="val 16667"/>
            </a:avLst>
          </a:prstGeom>
          <a:solidFill>
            <a:sysClr val="window" lastClr="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7" name="Google Shape;40;p6">
            <a:extLst>
              <a:ext uri="{FF2B5EF4-FFF2-40B4-BE49-F238E27FC236}">
                <a16:creationId xmlns:a16="http://schemas.microsoft.com/office/drawing/2014/main" id="{2D28B22F-FE5A-4FA9-9984-EB8EE0AE1657}"/>
              </a:ext>
            </a:extLst>
          </p:cNvPr>
          <p:cNvSpPr/>
          <p:nvPr/>
        </p:nvSpPr>
        <p:spPr>
          <a:xfrm>
            <a:off x="3114470" y="3919325"/>
            <a:ext cx="791400" cy="754200"/>
          </a:xfrm>
          <a:prstGeom prst="roundRect">
            <a:avLst>
              <a:gd name="adj" fmla="val 16667"/>
            </a:avLst>
          </a:prstGeom>
          <a:solidFill>
            <a:srgbClr val="623A6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8" name="Google Shape;41;p6">
            <a:extLst>
              <a:ext uri="{FF2B5EF4-FFF2-40B4-BE49-F238E27FC236}">
                <a16:creationId xmlns:a16="http://schemas.microsoft.com/office/drawing/2014/main" id="{C066C936-8677-4433-93D0-B3DF6EE22158}"/>
              </a:ext>
            </a:extLst>
          </p:cNvPr>
          <p:cNvSpPr/>
          <p:nvPr/>
        </p:nvSpPr>
        <p:spPr>
          <a:xfrm>
            <a:off x="4176289" y="3919325"/>
            <a:ext cx="791400" cy="754200"/>
          </a:xfrm>
          <a:prstGeom prst="roundRect">
            <a:avLst>
              <a:gd name="adj" fmla="val 16667"/>
            </a:avLst>
          </a:prstGeom>
          <a:solidFill>
            <a:srgbClr val="B04C7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9" name="Google Shape;42;p6">
            <a:extLst>
              <a:ext uri="{FF2B5EF4-FFF2-40B4-BE49-F238E27FC236}">
                <a16:creationId xmlns:a16="http://schemas.microsoft.com/office/drawing/2014/main" id="{E4EC9669-3FF4-4746-995D-F00EA03DC6C0}"/>
              </a:ext>
            </a:extLst>
          </p:cNvPr>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313445"/>
                </a:solidFill>
                <a:cs typeface="Arial"/>
                <a:sym typeface="Arial"/>
              </a:rPr>
              <a:t>#ffffff</a:t>
            </a:r>
            <a:endParaRPr sz="1000" kern="0" dirty="0">
              <a:solidFill>
                <a:srgbClr val="313445"/>
              </a:solidFill>
              <a:cs typeface="Arial"/>
              <a:sym typeface="Arial"/>
            </a:endParaRPr>
          </a:p>
        </p:txBody>
      </p:sp>
      <p:sp>
        <p:nvSpPr>
          <p:cNvPr id="80" name="Google Shape;43;p6">
            <a:extLst>
              <a:ext uri="{FF2B5EF4-FFF2-40B4-BE49-F238E27FC236}">
                <a16:creationId xmlns:a16="http://schemas.microsoft.com/office/drawing/2014/main" id="{6A8958B7-DC34-4A62-B4DC-6EFF031236CB}"/>
              </a:ext>
            </a:extLst>
          </p:cNvPr>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623a6c</a:t>
            </a:r>
            <a:endParaRPr sz="1000" kern="0" dirty="0">
              <a:solidFill>
                <a:srgbClr val="FFFFFF"/>
              </a:solidFill>
              <a:cs typeface="Arial"/>
              <a:sym typeface="Arial"/>
            </a:endParaRPr>
          </a:p>
        </p:txBody>
      </p:sp>
      <p:sp>
        <p:nvSpPr>
          <p:cNvPr id="81" name="Google Shape;44;p6">
            <a:extLst>
              <a:ext uri="{FF2B5EF4-FFF2-40B4-BE49-F238E27FC236}">
                <a16:creationId xmlns:a16="http://schemas.microsoft.com/office/drawing/2014/main" id="{3A171264-A581-4379-A208-EB555E19A73F}"/>
              </a:ext>
            </a:extLst>
          </p:cNvPr>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b04c7a</a:t>
            </a:r>
            <a:endParaRPr sz="1000" kern="0" dirty="0">
              <a:solidFill>
                <a:srgbClr val="FFFFFF"/>
              </a:solidFill>
              <a:cs typeface="Arial"/>
              <a:sym typeface="Arial"/>
            </a:endParaRPr>
          </a:p>
        </p:txBody>
      </p:sp>
      <p:sp>
        <p:nvSpPr>
          <p:cNvPr id="82" name="Google Shape;45;p6">
            <a:extLst>
              <a:ext uri="{FF2B5EF4-FFF2-40B4-BE49-F238E27FC236}">
                <a16:creationId xmlns:a16="http://schemas.microsoft.com/office/drawing/2014/main" id="{01D8CA13-2E3A-47B9-B564-54E8C3681E8C}"/>
              </a:ext>
            </a:extLst>
          </p:cNvPr>
          <p:cNvSpPr/>
          <p:nvPr/>
        </p:nvSpPr>
        <p:spPr>
          <a:xfrm>
            <a:off x="5238125" y="3919325"/>
            <a:ext cx="791400" cy="754200"/>
          </a:xfrm>
          <a:prstGeom prst="roundRect">
            <a:avLst>
              <a:gd name="adj" fmla="val 16667"/>
            </a:avLst>
          </a:prstGeom>
          <a:solidFill>
            <a:srgbClr val="E06F8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83" name="Google Shape;46;p6">
            <a:extLst>
              <a:ext uri="{FF2B5EF4-FFF2-40B4-BE49-F238E27FC236}">
                <a16:creationId xmlns:a16="http://schemas.microsoft.com/office/drawing/2014/main" id="{42C8A2AE-E7DD-41D1-AF6F-03A852CCA364}"/>
              </a:ext>
            </a:extLst>
          </p:cNvPr>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e06f85</a:t>
            </a:r>
            <a:endParaRPr sz="1000" kern="0" dirty="0">
              <a:solidFill>
                <a:srgbClr val="FFFFFF"/>
              </a:solidFill>
              <a:cs typeface="Arial"/>
              <a:sym typeface="Arial"/>
            </a:endParaRPr>
          </a:p>
        </p:txBody>
      </p:sp>
      <p:sp>
        <p:nvSpPr>
          <p:cNvPr id="84" name="Google Shape;47;p6">
            <a:extLst>
              <a:ext uri="{FF2B5EF4-FFF2-40B4-BE49-F238E27FC236}">
                <a16:creationId xmlns:a16="http://schemas.microsoft.com/office/drawing/2014/main" id="{13457B0F-2C4C-463E-BCDB-ED42D71CD9D9}"/>
              </a:ext>
            </a:extLst>
          </p:cNvPr>
          <p:cNvSpPr/>
          <p:nvPr/>
        </p:nvSpPr>
        <p:spPr>
          <a:xfrm>
            <a:off x="6299950" y="2988225"/>
            <a:ext cx="791400" cy="754200"/>
          </a:xfrm>
          <a:prstGeom prst="roundRect">
            <a:avLst>
              <a:gd name="adj" fmla="val 16667"/>
            </a:avLst>
          </a:prstGeom>
          <a:solidFill>
            <a:srgbClr val="3A25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85" name="Google Shape;48;p6">
            <a:extLst>
              <a:ext uri="{FF2B5EF4-FFF2-40B4-BE49-F238E27FC236}">
                <a16:creationId xmlns:a16="http://schemas.microsoft.com/office/drawing/2014/main" id="{306C7212-F49D-4D0F-90C8-EC4EDA057E3D}"/>
              </a:ext>
            </a:extLst>
          </p:cNvPr>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3a2533</a:t>
            </a:r>
            <a:endParaRPr sz="1000" kern="0" dirty="0">
              <a:solidFill>
                <a:srgbClr val="FFFFFF"/>
              </a:solidFill>
              <a:cs typeface="Arial"/>
              <a:sym typeface="Arial"/>
            </a:endParaRPr>
          </a:p>
        </p:txBody>
      </p:sp>
      <p:sp>
        <p:nvSpPr>
          <p:cNvPr id="86" name="Google Shape;49;p6">
            <a:extLst>
              <a:ext uri="{FF2B5EF4-FFF2-40B4-BE49-F238E27FC236}">
                <a16:creationId xmlns:a16="http://schemas.microsoft.com/office/drawing/2014/main" id="{AB41A5CF-387E-41F7-88BF-BF35C6EC0841}"/>
              </a:ext>
            </a:extLst>
          </p:cNvPr>
          <p:cNvSpPr/>
          <p:nvPr/>
        </p:nvSpPr>
        <p:spPr>
          <a:xfrm>
            <a:off x="6299950" y="3919325"/>
            <a:ext cx="791400" cy="754200"/>
          </a:xfrm>
          <a:prstGeom prst="roundRect">
            <a:avLst>
              <a:gd name="adj" fmla="val 16667"/>
            </a:avLst>
          </a:prstGeom>
          <a:solidFill>
            <a:srgbClr val="4D4D4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87" name="Google Shape;50;p6">
            <a:extLst>
              <a:ext uri="{FF2B5EF4-FFF2-40B4-BE49-F238E27FC236}">
                <a16:creationId xmlns:a16="http://schemas.microsoft.com/office/drawing/2014/main" id="{71C560CE-EA49-4594-BD00-8919BB1F1E36}"/>
              </a:ext>
            </a:extLst>
          </p:cNvPr>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4d4d4d</a:t>
            </a:r>
            <a:endParaRPr sz="1000" kern="0" dirty="0">
              <a:solidFill>
                <a:srgbClr val="FFFFFF"/>
              </a:solidFil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
        <p:cNvGrpSpPr/>
        <p:nvPr/>
      </p:nvGrpSpPr>
      <p:grpSpPr>
        <a:xfrm>
          <a:off x="0" y="0"/>
          <a:ext cx="0" cy="0"/>
          <a:chOff x="0" y="0"/>
          <a:chExt cx="0" cy="0"/>
        </a:xfrm>
      </p:grpSpPr>
      <p:sp>
        <p:nvSpPr>
          <p:cNvPr id="56" name="Google Shape;56;p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FFFFFF"/>
                </a:solidFill>
                <a:effectLst/>
                <a:uLnTx/>
                <a:uFillTx/>
                <a:latin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kumimoji="0" lang="en-US" sz="1100" b="0" i="0" u="none" strike="noStrike" kern="0" cap="none" spc="0" normalizeH="0" baseline="0" noProof="0" dirty="0">
                <a:ln>
                  <a:noFill/>
                </a:ln>
                <a:solidFill>
                  <a:srgbClr val="869FB2"/>
                </a:solidFill>
                <a:effectLst/>
                <a:uLnTx/>
                <a:uFillTx/>
                <a:latin typeface="Arial"/>
                <a:cs typeface="Arial"/>
                <a:sym typeface="Arial"/>
              </a:rPr>
              <a:t> </a:t>
            </a:r>
            <a:r>
              <a:rPr lang="en-US" sz="1100" kern="0" dirty="0">
                <a:solidFill>
                  <a:srgbClr val="869FB2"/>
                </a:solidFill>
                <a:uFill>
                  <a:noFill/>
                </a:uFill>
                <a:latin typeface="Arial"/>
                <a:cs typeface="Arial"/>
                <a:sym typeface="Arial"/>
                <a:hlinkClick r:id="rId3">
                  <a:extLst>
                    <a:ext uri="{A12FA001-AC4F-418D-AE19-62706E023703}">
                      <ahyp:hlinkClr xmlns:ahyp="http://schemas.microsoft.com/office/drawing/2018/hyperlinkcolor" val="tx"/>
                    </a:ext>
                  </a:extLst>
                </a:hlinkClick>
              </a:rPr>
              <a:t>how</a:t>
            </a:r>
            <a:r>
              <a:rPr kumimoji="0" lang="en-US" sz="1100" b="0" i="0" u="none" strike="noStrike" kern="0" cap="none" spc="0" normalizeH="0" baseline="0" noProof="0" dirty="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 it works.</a:t>
            </a:r>
            <a:endParaRPr kumimoji="0" lang="en-US" sz="1100" b="0" i="0" u="none" strike="noStrike" kern="0" cap="none" spc="0" normalizeH="0" baseline="0" noProof="0" dirty="0">
              <a:ln>
                <a:noFill/>
              </a:ln>
              <a:solidFill>
                <a:srgbClr val="869FB2"/>
              </a:solidFill>
              <a:effectLst/>
              <a:uLnTx/>
              <a:uFillTx/>
              <a:latin typeface="Arial"/>
              <a:cs typeface="Arial"/>
              <a:sym typeface="Arial"/>
            </a:endParaRPr>
          </a:p>
        </p:txBody>
      </p:sp>
      <p:sp>
        <p:nvSpPr>
          <p:cNvPr id="57" name="Google Shape;57;p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err="1">
                <a:solidFill>
                  <a:schemeClr val="lt1"/>
                </a:solidFill>
              </a:rPr>
              <a:t>Storyset</a:t>
            </a:r>
          </a:p>
        </p:txBody>
      </p:sp>
      <p:pic>
        <p:nvPicPr>
          <p:cNvPr id="58" name="Google Shape;58;p7"/>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59" name="Google Shape;59;p7">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5">
                  <a:extLst>
                    <a:ext uri="{A12FA001-AC4F-418D-AE19-62706E023703}">
                      <ahyp:hlinkClr xmlns:ahyp="http://schemas.microsoft.com/office/drawing/2018/hyperlinkcolor" val="tx"/>
                    </a:ext>
                  </a:extLst>
                </a:hlinkClick>
              </a:rPr>
              <a:t>Pana</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0" name="Google Shape;60;p7">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6">
                  <a:extLst>
                    <a:ext uri="{A12FA001-AC4F-418D-AE19-62706E023703}">
                      <ahyp:hlinkClr xmlns:ahyp="http://schemas.microsoft.com/office/drawing/2018/hyperlinkcolor" val="tx"/>
                    </a:ext>
                  </a:extLst>
                </a:hlinkClick>
              </a:rPr>
              <a:t>Amico</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1" name="Google Shape;61;p7">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7">
                  <a:extLst>
                    <a:ext uri="{A12FA001-AC4F-418D-AE19-62706E023703}">
                      <ahyp:hlinkClr xmlns:ahyp="http://schemas.microsoft.com/office/drawing/2018/hyperlinkcolor" val="tx"/>
                    </a:ext>
                  </a:extLst>
                </a:hlinkClick>
              </a:rPr>
              <a:t>Bro</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2" name="Google Shape;62;p7">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8">
                  <a:extLst>
                    <a:ext uri="{A12FA001-AC4F-418D-AE19-62706E023703}">
                      <ahyp:hlinkClr xmlns:ahyp="http://schemas.microsoft.com/office/drawing/2018/hyperlinkcolor" val="tx"/>
                    </a:ext>
                  </a:extLst>
                </a:hlinkClick>
              </a:rPr>
              <a:t>Rafiki</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pic>
        <p:nvPicPr>
          <p:cNvPr id="63" name="Google Shape;63;p7"/>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64" name="Google Shape;64;p7"/>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65" name="Google Shape;65;p7"/>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66" name="Google Shape;66;p7"/>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67" name="Google Shape;67;p7">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13">
                  <a:extLst>
                    <a:ext uri="{A12FA001-AC4F-418D-AE19-62706E023703}">
                      <ahyp:hlinkClr xmlns:ahyp="http://schemas.microsoft.com/office/drawing/2018/hyperlinkcolor" val="tx"/>
                    </a:ext>
                  </a:extLst>
                </a:hlinkClick>
              </a:rPr>
              <a:t>Cuate</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68F8C9-9363-411D-9575-F40C87BDBCAB}"/>
              </a:ext>
            </a:extLst>
          </p:cNvPr>
          <p:cNvSpPr>
            <a:spLocks noGrp="1"/>
          </p:cNvSpPr>
          <p:nvPr>
            <p:ph type="title"/>
          </p:nvPr>
        </p:nvSpPr>
        <p:spPr/>
        <p:txBody>
          <a:bodyPr/>
          <a:lstStyle/>
          <a:p>
            <a:r>
              <a:rPr lang="en-US"/>
              <a:t>Contents of this template</a:t>
            </a:r>
          </a:p>
        </p:txBody>
      </p:sp>
      <p:graphicFrame>
        <p:nvGraphicFramePr>
          <p:cNvPr id="14" name="Google Shape;135;p27">
            <a:extLst>
              <a:ext uri="{FF2B5EF4-FFF2-40B4-BE49-F238E27FC236}">
                <a16:creationId xmlns:a16="http://schemas.microsoft.com/office/drawing/2014/main" id="{AD7E1B56-3AE1-49DB-872F-50442569E3AF}"/>
              </a:ext>
            </a:extLst>
          </p:cNvPr>
          <p:cNvGraphicFramePr/>
          <p:nvPr>
            <p:extLst>
              <p:ext uri="{D42A27DB-BD31-4B8C-83A1-F6EECF244321}">
                <p14:modId xmlns:p14="http://schemas.microsoft.com/office/powerpoint/2010/main" val="2868422917"/>
              </p:ext>
            </p:extLst>
          </p:nvPr>
        </p:nvGraphicFramePr>
        <p:xfrm>
          <a:off x="720000" y="1767225"/>
          <a:ext cx="7416038" cy="2270630"/>
        </p:xfrm>
        <a:graphic>
          <a:graphicData uri="http://schemas.openxmlformats.org/drawingml/2006/table">
            <a:tbl>
              <a:tblPr>
                <a:tableStyleId>{5DA37D80-6434-44D0-A028-1B22A696006F}</a:tableStyleId>
              </a:tblPr>
              <a:tblGrid>
                <a:gridCol w="2138650">
                  <a:extLst>
                    <a:ext uri="{9D8B030D-6E8A-4147-A177-3AD203B41FA5}">
                      <a16:colId xmlns:a16="http://schemas.microsoft.com/office/drawing/2014/main" val="20000"/>
                    </a:ext>
                  </a:extLst>
                </a:gridCol>
                <a:gridCol w="5277388">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u="sng" dirty="0">
                          <a:solidFill>
                            <a:schemeClr val="accent4"/>
                          </a:solidFill>
                          <a:sym typeface="Anaheim"/>
                          <a:hlinkClick r:id="rId2" action="ppaction://hlinksldjump">
                            <a:extLst>
                              <a:ext uri="{A12FA001-AC4F-418D-AE19-62706E023703}">
                                <ahyp:hlinkClr xmlns:ahyp="http://schemas.microsoft.com/office/drawing/2018/hyperlinkcolor" val="tx"/>
                              </a:ext>
                            </a:extLst>
                          </a:hlinkClick>
                        </a:rPr>
                        <a:t>Fonts</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lvl="0" indent="0" algn="l" rtl="0">
                        <a:spcBef>
                          <a:spcPts val="0"/>
                        </a:spcBef>
                        <a:spcAft>
                          <a:spcPts val="1600"/>
                        </a:spcAft>
                        <a:buNone/>
                      </a:pPr>
                      <a:r>
                        <a:rPr lang="en" sz="1000" dirty="0">
                          <a:solidFill>
                            <a:schemeClr val="tx1"/>
                          </a:solidFill>
                          <a:sym typeface="Anaheim"/>
                        </a:rPr>
                        <a:t>To view this template correctly in PowerPoint, download and install the fonts we used</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u="sng" dirty="0">
                          <a:solidFill>
                            <a:schemeClr val="accent4"/>
                          </a:solidFill>
                          <a:sym typeface="Anaheim"/>
                          <a:hlinkClick r:id="rId3" action="ppaction://hlinksldjump">
                            <a:extLst>
                              <a:ext uri="{A12FA001-AC4F-418D-AE19-62706E023703}">
                                <ahyp:hlinkClr xmlns:ahyp="http://schemas.microsoft.com/office/drawing/2018/hyperlinkcolor" val="tx"/>
                              </a:ext>
                            </a:extLst>
                          </a:hlinkClick>
                        </a:rPr>
                        <a:t>Used</a:t>
                      </a:r>
                      <a:r>
                        <a:rPr lang="en" sz="1100" b="1" u="sng" dirty="0">
                          <a:solidFill>
                            <a:schemeClr val="accent4"/>
                          </a:solidFill>
                          <a:sym typeface="Anaheim"/>
                        </a:rPr>
                        <a:t> and </a:t>
                      </a:r>
                      <a:r>
                        <a:rPr lang="en" sz="1100" b="1" u="sng" dirty="0">
                          <a:solidFill>
                            <a:schemeClr val="accent4"/>
                          </a:solidFill>
                          <a:sym typeface="Anaheim"/>
                          <a:hlinkClick r:id="rId4" action="ppaction://hlinksldjump">
                            <a:extLst>
                              <a:ext uri="{A12FA001-AC4F-418D-AE19-62706E023703}">
                                <ahyp:hlinkClr xmlns:ahyp="http://schemas.microsoft.com/office/drawing/2018/hyperlinkcolor" val="tx"/>
                              </a:ext>
                            </a:extLst>
                          </a:hlinkClick>
                        </a:rPr>
                        <a:t>alternative resources</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marR="0" lvl="0" indent="0" algn="l" rtl="0">
                        <a:lnSpc>
                          <a:spcPct val="100000"/>
                        </a:lnSpc>
                        <a:spcBef>
                          <a:spcPts val="0"/>
                        </a:spcBef>
                        <a:spcAft>
                          <a:spcPts val="1600"/>
                        </a:spcAft>
                        <a:buNone/>
                      </a:pPr>
                      <a:r>
                        <a:rPr lang="en" sz="1000" dirty="0">
                          <a:solidFill>
                            <a:schemeClr val="tx1"/>
                          </a:solidFill>
                          <a:sym typeface="Anaheim"/>
                        </a:rPr>
                        <a:t>An assortment of graphic resources that are suitable for use in this presentation</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b="1" u="sng" dirty="0">
                          <a:solidFill>
                            <a:schemeClr val="accent4"/>
                          </a:solidFill>
                          <a:sym typeface="Anaheim"/>
                          <a:hlinkClick r:id="rId5" action="ppaction://hlinksldjump">
                            <a:extLst>
                              <a:ext uri="{A12FA001-AC4F-418D-AE19-62706E023703}">
                                <ahyp:hlinkClr xmlns:ahyp="http://schemas.microsoft.com/office/drawing/2018/hyperlinkcolor" val="tx"/>
                              </a:ext>
                            </a:extLst>
                          </a:hlinkClick>
                        </a:rPr>
                        <a:t>Thanks slide</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lvl="0" indent="0" algn="l" rtl="0">
                        <a:spcBef>
                          <a:spcPts val="0"/>
                        </a:spcBef>
                        <a:spcAft>
                          <a:spcPts val="1600"/>
                        </a:spcAft>
                        <a:buNone/>
                      </a:pPr>
                      <a:r>
                        <a:rPr lang="en" sz="1000" dirty="0">
                          <a:solidFill>
                            <a:schemeClr val="tx1"/>
                          </a:solidFill>
                          <a:sym typeface="Anaheim"/>
                        </a:rPr>
                        <a:t>You must keep it so that proper credits for our design are given</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b="1" u="sng" dirty="0">
                          <a:solidFill>
                            <a:schemeClr val="accent4"/>
                          </a:solidFill>
                          <a:sym typeface="Anaheim"/>
                          <a:hlinkClick r:id="rId2" action="ppaction://hlinksldjump">
                            <a:extLst>
                              <a:ext uri="{A12FA001-AC4F-418D-AE19-62706E023703}">
                                <ahyp:hlinkClr xmlns:ahyp="http://schemas.microsoft.com/office/drawing/2018/hyperlinkcolor" val="tx"/>
                              </a:ext>
                            </a:extLst>
                          </a:hlinkClick>
                        </a:rPr>
                        <a:t>Colors</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lvl="0" indent="0" algn="l" rtl="0">
                        <a:spcBef>
                          <a:spcPts val="0"/>
                        </a:spcBef>
                        <a:spcAft>
                          <a:spcPts val="1600"/>
                        </a:spcAft>
                        <a:buNone/>
                      </a:pPr>
                      <a:r>
                        <a:rPr lang="en" sz="1000" dirty="0">
                          <a:solidFill>
                            <a:schemeClr val="tx1"/>
                          </a:solidFill>
                          <a:sym typeface="Anaheim"/>
                        </a:rPr>
                        <a:t>All the colors used in this presentation</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b="1" u="sng" dirty="0">
                          <a:solidFill>
                            <a:schemeClr val="accent4"/>
                          </a:solidFill>
                          <a:sym typeface="Anaheim"/>
                          <a:hlinkClick r:id="rId6" action="ppaction://hlinksldjump">
                            <a:extLst>
                              <a:ext uri="{A12FA001-AC4F-418D-AE19-62706E023703}">
                                <ahyp:hlinkClr xmlns:ahyp="http://schemas.microsoft.com/office/drawing/2018/hyperlinkcolor" val="tx"/>
                              </a:ext>
                            </a:extLst>
                          </a:hlinkClick>
                        </a:rPr>
                        <a:t>Infographic resources</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lvl="0" indent="0" algn="l" rtl="0">
                        <a:spcBef>
                          <a:spcPts val="0"/>
                        </a:spcBef>
                        <a:spcAft>
                          <a:spcPts val="0"/>
                        </a:spcAft>
                        <a:buNone/>
                      </a:pPr>
                      <a:r>
                        <a:rPr lang="en" sz="1000" dirty="0">
                          <a:solidFill>
                            <a:schemeClr val="tx1"/>
                          </a:solidFill>
                          <a:sym typeface="Anaheim"/>
                        </a:rPr>
                        <a:t>These can be used in the template, and their size and color can be edited</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100" b="1" u="sng" dirty="0">
                          <a:solidFill>
                            <a:schemeClr val="accent4"/>
                          </a:solidFill>
                          <a:sym typeface="Anaheim"/>
                          <a:hlinkClick r:id="rId7" action="ppaction://hlinksldjump">
                            <a:extLst>
                              <a:ext uri="{A12FA001-AC4F-418D-AE19-62706E023703}">
                                <ahyp:hlinkClr xmlns:ahyp="http://schemas.microsoft.com/office/drawing/2018/hyperlinkcolor" val="tx"/>
                              </a:ext>
                            </a:extLst>
                          </a:hlinkClick>
                        </a:rPr>
                        <a:t>Customizable icons</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lvl="0" indent="0" algn="l" rtl="0">
                        <a:spcBef>
                          <a:spcPts val="0"/>
                        </a:spcBef>
                        <a:spcAft>
                          <a:spcPts val="1600"/>
                        </a:spcAft>
                        <a:buNone/>
                      </a:pPr>
                      <a:r>
                        <a:rPr lang="en" sz="1000" dirty="0">
                          <a:solidFill>
                            <a:schemeClr val="tx1"/>
                          </a:solidFill>
                          <a:sym typeface="Anaheim"/>
                        </a:rPr>
                        <a:t>They are sorted by theme so you can use them in all kinds of presentations</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5"/>
                  </a:ext>
                </a:extLst>
              </a:tr>
            </a:tbl>
          </a:graphicData>
        </a:graphic>
      </p:graphicFrame>
      <p:sp>
        <p:nvSpPr>
          <p:cNvPr id="15" name="Google Shape;136;p27">
            <a:extLst>
              <a:ext uri="{FF2B5EF4-FFF2-40B4-BE49-F238E27FC236}">
                <a16:creationId xmlns:a16="http://schemas.microsoft.com/office/drawing/2014/main" id="{5EC02F61-752F-44C8-954B-50B8312E0A7B}"/>
              </a:ext>
            </a:extLst>
          </p:cNvPr>
          <p:cNvSpPr txBox="1"/>
          <p:nvPr/>
        </p:nvSpPr>
        <p:spPr>
          <a:xfrm>
            <a:off x="720000" y="1147100"/>
            <a:ext cx="77040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dirty="0">
                <a:latin typeface="Open Sans" pitchFamily="2" charset="0"/>
                <a:ea typeface="Open Sans" pitchFamily="2" charset="0"/>
                <a:cs typeface="Open Sans" pitchFamily="2" charset="0"/>
                <a:sym typeface="Anaheim"/>
              </a:rPr>
              <a:t>This is a slide structure based on a multi-marketing presentation</a:t>
            </a:r>
            <a:endParaRPr sz="1200" dirty="0">
              <a:latin typeface="Open Sans" pitchFamily="2" charset="0"/>
              <a:ea typeface="Open Sans" pitchFamily="2" charset="0"/>
              <a:cs typeface="Open Sans" pitchFamily="2" charset="0"/>
              <a:sym typeface="Anaheim"/>
            </a:endParaRPr>
          </a:p>
          <a:p>
            <a:pPr marL="0" lvl="0" indent="0" algn="l" rtl="0">
              <a:spcBef>
                <a:spcPts val="0"/>
              </a:spcBef>
              <a:spcAft>
                <a:spcPts val="0"/>
              </a:spcAft>
              <a:buNone/>
            </a:pPr>
            <a:r>
              <a:rPr lang="en" sz="1200" dirty="0">
                <a:latin typeface="Open Sans" pitchFamily="2" charset="0"/>
                <a:ea typeface="Open Sans" pitchFamily="2" charset="0"/>
                <a:cs typeface="Open Sans" pitchFamily="2" charset="0"/>
                <a:sym typeface="Anaheim"/>
              </a:rPr>
              <a:t>You can delete this slide when you’re done editing the presentation</a:t>
            </a:r>
            <a:endParaRPr sz="1200" dirty="0">
              <a:latin typeface="Open Sans" pitchFamily="2" charset="0"/>
              <a:ea typeface="Open Sans" pitchFamily="2" charset="0"/>
              <a:cs typeface="Open Sans" pitchFamily="2" charset="0"/>
              <a:sym typeface="Anaheim"/>
            </a:endParaRPr>
          </a:p>
          <a:p>
            <a:pPr marL="0" lvl="0" indent="0" algn="l" rtl="0">
              <a:spcBef>
                <a:spcPts val="0"/>
              </a:spcBef>
              <a:spcAft>
                <a:spcPts val="0"/>
              </a:spcAft>
              <a:buNone/>
            </a:pPr>
            <a:endParaRPr sz="1200" dirty="0">
              <a:latin typeface="Open Sans" pitchFamily="2" charset="0"/>
              <a:ea typeface="Open Sans" pitchFamily="2" charset="0"/>
              <a:cs typeface="Open Sans" pitchFamily="2" charset="0"/>
              <a:sym typeface="Anaheim"/>
            </a:endParaRPr>
          </a:p>
        </p:txBody>
      </p:sp>
      <p:sp>
        <p:nvSpPr>
          <p:cNvPr id="16" name="Google Shape;137;p27">
            <a:extLst>
              <a:ext uri="{FF2B5EF4-FFF2-40B4-BE49-F238E27FC236}">
                <a16:creationId xmlns:a16="http://schemas.microsoft.com/office/drawing/2014/main" id="{977B8C63-A77C-45D8-95DC-065096AF6053}"/>
              </a:ext>
            </a:extLst>
          </p:cNvPr>
          <p:cNvSpPr txBox="1"/>
          <p:nvPr/>
        </p:nvSpPr>
        <p:spPr>
          <a:xfrm>
            <a:off x="1328413" y="4147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dirty="0">
                <a:latin typeface="Open Sans" pitchFamily="2" charset="0"/>
                <a:ea typeface="Open Sans" pitchFamily="2" charset="0"/>
                <a:cs typeface="Open Sans" pitchFamily="2" charset="0"/>
                <a:sym typeface="Anaheim"/>
              </a:rPr>
              <a:t>For more info:</a:t>
            </a:r>
            <a:br>
              <a:rPr lang="en" sz="800" dirty="0">
                <a:latin typeface="Open Sans" pitchFamily="2" charset="0"/>
                <a:ea typeface="Open Sans" pitchFamily="2" charset="0"/>
                <a:cs typeface="Open Sans" pitchFamily="2" charset="0"/>
                <a:sym typeface="Anaheim"/>
              </a:rPr>
            </a:br>
            <a:r>
              <a:rPr lang="en" sz="1000" dirty="0">
                <a:uFill>
                  <a:noFill/>
                </a:uFill>
                <a:latin typeface="Open Sans" pitchFamily="2" charset="0"/>
                <a:ea typeface="Open Sans" pitchFamily="2" charset="0"/>
                <a:cs typeface="Open Sans" pitchFamily="2" charset="0"/>
                <a:sym typeface="Anaheim"/>
                <a:hlinkClick r:id="rId8">
                  <a:extLst>
                    <a:ext uri="{A12FA001-AC4F-418D-AE19-62706E023703}">
                      <ahyp:hlinkClr xmlns:ahyp="http://schemas.microsoft.com/office/drawing/2018/hyperlinkcolor" val="tx"/>
                    </a:ext>
                  </a:extLst>
                </a:hlinkClick>
              </a:rPr>
              <a:t>SLIDESGO </a:t>
            </a:r>
            <a:r>
              <a:rPr lang="en" sz="1000" dirty="0">
                <a:latin typeface="Open Sans" pitchFamily="2" charset="0"/>
                <a:ea typeface="Open Sans" pitchFamily="2" charset="0"/>
                <a:cs typeface="Open Sans" pitchFamily="2" charset="0"/>
                <a:sym typeface="Anaheim"/>
              </a:rPr>
              <a:t> |  </a:t>
            </a:r>
            <a:r>
              <a:rPr lang="en" sz="1000" dirty="0">
                <a:uFill>
                  <a:noFill/>
                </a:uFill>
                <a:latin typeface="Open Sans" pitchFamily="2" charset="0"/>
                <a:ea typeface="Open Sans" pitchFamily="2" charset="0"/>
                <a:cs typeface="Open Sans" pitchFamily="2" charset="0"/>
                <a:sym typeface="Anaheim"/>
                <a:hlinkClick r:id="rId9">
                  <a:extLst>
                    <a:ext uri="{A12FA001-AC4F-418D-AE19-62706E023703}">
                      <ahyp:hlinkClr xmlns:ahyp="http://schemas.microsoft.com/office/drawing/2018/hyperlinkcolor" val="tx"/>
                    </a:ext>
                  </a:extLst>
                </a:hlinkClick>
              </a:rPr>
              <a:t>SLIDESGO SCHOOL</a:t>
            </a:r>
            <a:r>
              <a:rPr lang="en" sz="1000" dirty="0">
                <a:latin typeface="Open Sans" pitchFamily="2" charset="0"/>
                <a:ea typeface="Open Sans" pitchFamily="2" charset="0"/>
                <a:cs typeface="Open Sans" pitchFamily="2" charset="0"/>
                <a:sym typeface="Anaheim"/>
              </a:rPr>
              <a:t>  |  </a:t>
            </a:r>
            <a:r>
              <a:rPr lang="en" sz="1000" dirty="0">
                <a:uFill>
                  <a:noFill/>
                </a:uFill>
                <a:latin typeface="Open Sans" pitchFamily="2" charset="0"/>
                <a:ea typeface="Open Sans" pitchFamily="2" charset="0"/>
                <a:cs typeface="Open Sans" pitchFamily="2" charset="0"/>
                <a:sym typeface="Anaheim"/>
                <a:hlinkClick r:id="rId10">
                  <a:extLst>
                    <a:ext uri="{A12FA001-AC4F-418D-AE19-62706E023703}">
                      <ahyp:hlinkClr xmlns:ahyp="http://schemas.microsoft.com/office/drawing/2018/hyperlinkcolor" val="tx"/>
                    </a:ext>
                  </a:extLst>
                </a:hlinkClick>
              </a:rPr>
              <a:t>FAQS</a:t>
            </a:r>
            <a:endParaRPr sz="1500" dirty="0">
              <a:latin typeface="Open Sans" pitchFamily="2" charset="0"/>
              <a:ea typeface="Open Sans" pitchFamily="2" charset="0"/>
              <a:cs typeface="Open Sans" pitchFamily="2" charset="0"/>
              <a:sym typeface="Anaheim"/>
            </a:endParaRPr>
          </a:p>
        </p:txBody>
      </p:sp>
      <p:sp>
        <p:nvSpPr>
          <p:cNvPr id="17" name="Google Shape;138;p27">
            <a:extLst>
              <a:ext uri="{FF2B5EF4-FFF2-40B4-BE49-F238E27FC236}">
                <a16:creationId xmlns:a16="http://schemas.microsoft.com/office/drawing/2014/main" id="{AE01A618-D8E2-4784-9F9F-E15ECB29F046}"/>
              </a:ext>
            </a:extLst>
          </p:cNvPr>
          <p:cNvSpPr txBox="1"/>
          <p:nvPr/>
        </p:nvSpPr>
        <p:spPr>
          <a:xfrm>
            <a:off x="4760259" y="4147800"/>
            <a:ext cx="3243588"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dirty="0">
                <a:latin typeface="Open Sans" pitchFamily="2" charset="0"/>
                <a:ea typeface="Open Sans" pitchFamily="2" charset="0"/>
                <a:cs typeface="Open Sans" pitchFamily="2" charset="0"/>
                <a:sym typeface="Anaheim"/>
              </a:rPr>
              <a:t>You can visit our sister projects:</a:t>
            </a:r>
            <a:br>
              <a:rPr lang="en" sz="800" dirty="0">
                <a:latin typeface="Open Sans" pitchFamily="2" charset="0"/>
                <a:ea typeface="Open Sans" pitchFamily="2" charset="0"/>
                <a:cs typeface="Open Sans" pitchFamily="2" charset="0"/>
                <a:sym typeface="Anaheim"/>
              </a:rPr>
            </a:br>
            <a:r>
              <a:rPr lang="en" sz="1000" dirty="0">
                <a:uFill>
                  <a:noFill/>
                </a:uFill>
                <a:latin typeface="Open Sans" pitchFamily="2" charset="0"/>
                <a:ea typeface="Open Sans" pitchFamily="2" charset="0"/>
                <a:cs typeface="Open Sans" pitchFamily="2" charset="0"/>
                <a:sym typeface="Anaheim"/>
                <a:hlinkClick r:id="rId11">
                  <a:extLst>
                    <a:ext uri="{A12FA001-AC4F-418D-AE19-62706E023703}">
                      <ahyp:hlinkClr xmlns:ahyp="http://schemas.microsoft.com/office/drawing/2018/hyperlinkcolor" val="tx"/>
                    </a:ext>
                  </a:extLst>
                </a:hlinkClick>
              </a:rPr>
              <a:t>FREEPIK</a:t>
            </a:r>
            <a:r>
              <a:rPr lang="en" sz="1000" dirty="0">
                <a:latin typeface="Open Sans" pitchFamily="2" charset="0"/>
                <a:ea typeface="Open Sans" pitchFamily="2" charset="0"/>
                <a:cs typeface="Open Sans" pitchFamily="2" charset="0"/>
                <a:sym typeface="Anaheim"/>
              </a:rPr>
              <a:t> | </a:t>
            </a:r>
            <a:r>
              <a:rPr lang="en" sz="1000" dirty="0">
                <a:uFill>
                  <a:noFill/>
                </a:uFill>
                <a:latin typeface="Open Sans" pitchFamily="2" charset="0"/>
                <a:ea typeface="Open Sans" pitchFamily="2" charset="0"/>
                <a:cs typeface="Open Sans" pitchFamily="2" charset="0"/>
                <a:sym typeface="Anaheim"/>
                <a:hlinkClick r:id="rId12">
                  <a:extLst>
                    <a:ext uri="{A12FA001-AC4F-418D-AE19-62706E023703}">
                      <ahyp:hlinkClr xmlns:ahyp="http://schemas.microsoft.com/office/drawing/2018/hyperlinkcolor" val="tx"/>
                    </a:ext>
                  </a:extLst>
                </a:hlinkClick>
              </a:rPr>
              <a:t>FLATICON</a:t>
            </a:r>
            <a:r>
              <a:rPr lang="en" sz="1000" dirty="0">
                <a:latin typeface="Open Sans" pitchFamily="2" charset="0"/>
                <a:ea typeface="Open Sans" pitchFamily="2" charset="0"/>
                <a:cs typeface="Open Sans" pitchFamily="2" charset="0"/>
                <a:sym typeface="Anaheim"/>
              </a:rPr>
              <a:t> | </a:t>
            </a:r>
            <a:r>
              <a:rPr lang="en" sz="1000" dirty="0">
                <a:uFill>
                  <a:noFill/>
                </a:uFill>
                <a:latin typeface="Open Sans" pitchFamily="2" charset="0"/>
                <a:ea typeface="Open Sans" pitchFamily="2" charset="0"/>
                <a:cs typeface="Open Sans" pitchFamily="2" charset="0"/>
                <a:sym typeface="Anaheim"/>
                <a:hlinkClick r:id="rId13">
                  <a:extLst>
                    <a:ext uri="{A12FA001-AC4F-418D-AE19-62706E023703}">
                      <ahyp:hlinkClr xmlns:ahyp="http://schemas.microsoft.com/office/drawing/2018/hyperlinkcolor" val="tx"/>
                    </a:ext>
                  </a:extLst>
                </a:hlinkClick>
              </a:rPr>
              <a:t>STORYSET</a:t>
            </a:r>
            <a:r>
              <a:rPr lang="en" sz="1000" dirty="0">
                <a:latin typeface="Open Sans" pitchFamily="2" charset="0"/>
                <a:ea typeface="Open Sans" pitchFamily="2" charset="0"/>
                <a:cs typeface="Open Sans" pitchFamily="2" charset="0"/>
                <a:sym typeface="Anaheim"/>
              </a:rPr>
              <a:t> | </a:t>
            </a:r>
            <a:r>
              <a:rPr lang="en" sz="1000" dirty="0">
                <a:uFill>
                  <a:noFill/>
                </a:uFill>
                <a:latin typeface="Open Sans" pitchFamily="2" charset="0"/>
                <a:ea typeface="Open Sans" pitchFamily="2" charset="0"/>
                <a:cs typeface="Open Sans" pitchFamily="2" charset="0"/>
                <a:sym typeface="Anaheim"/>
                <a:hlinkClick r:id="rId14">
                  <a:extLst>
                    <a:ext uri="{A12FA001-AC4F-418D-AE19-62706E023703}">
                      <ahyp:hlinkClr xmlns:ahyp="http://schemas.microsoft.com/office/drawing/2018/hyperlinkcolor" val="tx"/>
                    </a:ext>
                  </a:extLst>
                </a:hlinkClick>
              </a:rPr>
              <a:t>WEPIK </a:t>
            </a:r>
            <a:r>
              <a:rPr lang="en" sz="1000" dirty="0">
                <a:latin typeface="Open Sans" pitchFamily="2" charset="0"/>
                <a:ea typeface="Open Sans" pitchFamily="2" charset="0"/>
                <a:cs typeface="Open Sans" pitchFamily="2" charset="0"/>
                <a:sym typeface="Anaheim"/>
              </a:rPr>
              <a:t>| </a:t>
            </a:r>
            <a:r>
              <a:rPr lang="en" sz="1000" dirty="0">
                <a:uFill>
                  <a:noFill/>
                </a:uFill>
                <a:latin typeface="Open Sans" pitchFamily="2" charset="0"/>
                <a:ea typeface="Open Sans" pitchFamily="2" charset="0"/>
                <a:cs typeface="Open Sans" pitchFamily="2" charset="0"/>
                <a:sym typeface="Anaheim"/>
                <a:hlinkClick r:id="rId15">
                  <a:extLst>
                    <a:ext uri="{A12FA001-AC4F-418D-AE19-62706E023703}">
                      <ahyp:hlinkClr xmlns:ahyp="http://schemas.microsoft.com/office/drawing/2018/hyperlinkcolor" val="tx"/>
                    </a:ext>
                  </a:extLst>
                </a:hlinkClick>
              </a:rPr>
              <a:t>VIDFY</a:t>
            </a:r>
            <a:endParaRPr sz="600" dirty="0">
              <a:latin typeface="Open Sans" pitchFamily="2" charset="0"/>
              <a:ea typeface="Open Sans" pitchFamily="2" charset="0"/>
              <a:cs typeface="Open Sans" pitchFamily="2" charset="0"/>
              <a:sym typeface="Anaheim"/>
            </a:endParaRPr>
          </a:p>
        </p:txBody>
      </p:sp>
    </p:spTree>
    <p:extLst>
      <p:ext uri="{BB962C8B-B14F-4D97-AF65-F5344CB8AC3E}">
        <p14:creationId xmlns:p14="http://schemas.microsoft.com/office/powerpoint/2010/main" val="3139681172"/>
      </p:ext>
    </p:extLst>
  </p:cSld>
  <p:clrMapOvr>
    <a:masterClrMapping/>
  </p:clrMapOvr>
  <p:transition spd="slow">
    <p:wipe dir="r"/>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
        <p:cNvGrpSpPr/>
        <p:nvPr/>
      </p:nvGrpSpPr>
      <p:grpSpPr>
        <a:xfrm>
          <a:off x="0" y="0"/>
          <a:ext cx="0" cy="0"/>
          <a:chOff x="0" y="0"/>
          <a:chExt cx="0" cy="0"/>
        </a:xfrm>
      </p:grpSpPr>
      <p:sp>
        <p:nvSpPr>
          <p:cNvPr id="72" name="Google Shape;72;p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 easily</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resize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FFFFFF"/>
                </a:solidFill>
                <a:effectLst/>
                <a:uLnTx/>
                <a:uFillTx/>
                <a:latin typeface="Arial"/>
                <a:cs typeface="Arial"/>
                <a:sym typeface="Arial"/>
              </a:rPr>
              <a:t>these resources without losing quality. To</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change the color</a:t>
            </a:r>
            <a:r>
              <a:rPr kumimoji="0" lang="es" sz="1100" b="0" i="0" u="none" strike="noStrike" kern="0" cap="none" spc="0" normalizeH="0" baseline="0" noProof="0">
                <a:ln>
                  <a:noFill/>
                </a:ln>
                <a:solidFill>
                  <a:srgbClr val="FFFFFF"/>
                </a:solidFill>
                <a:effectLst/>
                <a:uLnTx/>
                <a:uFillTx/>
                <a:latin typeface="Arial"/>
                <a:cs typeface="Arial"/>
                <a:sym typeface="Arial"/>
              </a:rPr>
              <a:t>, just ungroup the resource and click on the object you want to change. Then, click on the paint bucket and select the color you want. Group the resource again when you’re done. You can also look for more </a:t>
            </a:r>
            <a:r>
              <a:rPr kumimoji="0" lang="es"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infographics</a:t>
            </a:r>
            <a:r>
              <a:rPr kumimoji="0" lang="es" sz="1100" b="0" i="0" u="none" strike="noStrike" kern="0" cap="none" spc="0" normalizeH="0" baseline="0" noProof="0">
                <a:ln>
                  <a:noFill/>
                </a:ln>
                <a:solidFill>
                  <a:srgbClr val="FFFFFF"/>
                </a:solidFill>
                <a:effectLst/>
                <a:uLnTx/>
                <a:uFillTx/>
                <a:latin typeface="Arial"/>
                <a:cs typeface="Arial"/>
                <a:sym typeface="Arial"/>
              </a:rPr>
              <a:t> on Slidesgo.</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grpSp>
        <p:nvGrpSpPr>
          <p:cNvPr id="73" name="Google Shape;73;p8"/>
          <p:cNvGrpSpPr/>
          <p:nvPr/>
        </p:nvGrpSpPr>
        <p:grpSpPr>
          <a:xfrm>
            <a:off x="5156078" y="3085736"/>
            <a:ext cx="474294" cy="551291"/>
            <a:chOff x="4727025" y="1332775"/>
            <a:chExt cx="59900" cy="69625"/>
          </a:xfrm>
        </p:grpSpPr>
        <p:sp>
          <p:nvSpPr>
            <p:cNvPr id="74" name="Google Shape;74;p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75;p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 name="Google Shape;76;p8"/>
          <p:cNvGrpSpPr/>
          <p:nvPr/>
        </p:nvGrpSpPr>
        <p:grpSpPr>
          <a:xfrm>
            <a:off x="5769734" y="2314340"/>
            <a:ext cx="555653" cy="557031"/>
            <a:chOff x="4820425" y="1329900"/>
            <a:chExt cx="70175" cy="70350"/>
          </a:xfrm>
        </p:grpSpPr>
        <p:sp>
          <p:nvSpPr>
            <p:cNvPr id="77" name="Google Shape;77;p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78;p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79;p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0;p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 name="Google Shape;81;p8"/>
          <p:cNvGrpSpPr/>
          <p:nvPr/>
        </p:nvGrpSpPr>
        <p:grpSpPr>
          <a:xfrm>
            <a:off x="6396103" y="2318845"/>
            <a:ext cx="582574" cy="533871"/>
            <a:chOff x="4903200" y="1331525"/>
            <a:chExt cx="73575" cy="67425"/>
          </a:xfrm>
        </p:grpSpPr>
        <p:sp>
          <p:nvSpPr>
            <p:cNvPr id="82" name="Google Shape;82;p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83;p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 name="Google Shape;84;p8"/>
          <p:cNvGrpSpPr/>
          <p:nvPr/>
        </p:nvGrpSpPr>
        <p:grpSpPr>
          <a:xfrm>
            <a:off x="5755581" y="3078709"/>
            <a:ext cx="583960" cy="565345"/>
            <a:chOff x="4815575" y="1416800"/>
            <a:chExt cx="73750" cy="71400"/>
          </a:xfrm>
        </p:grpSpPr>
        <p:sp>
          <p:nvSpPr>
            <p:cNvPr id="85" name="Google Shape;85;p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86;p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7;p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 name="Google Shape;88;p8"/>
          <p:cNvGrpSpPr/>
          <p:nvPr/>
        </p:nvGrpSpPr>
        <p:grpSpPr>
          <a:xfrm>
            <a:off x="6390362" y="3108896"/>
            <a:ext cx="589898" cy="504970"/>
            <a:chOff x="4902475" y="1418875"/>
            <a:chExt cx="74500" cy="63775"/>
          </a:xfrm>
        </p:grpSpPr>
        <p:sp>
          <p:nvSpPr>
            <p:cNvPr id="89" name="Google Shape;89;p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90;p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 name="Google Shape;91;p8"/>
          <p:cNvGrpSpPr/>
          <p:nvPr/>
        </p:nvGrpSpPr>
        <p:grpSpPr>
          <a:xfrm>
            <a:off x="5765577" y="3826000"/>
            <a:ext cx="563967" cy="567127"/>
            <a:chOff x="4818100" y="1507675"/>
            <a:chExt cx="71225" cy="71625"/>
          </a:xfrm>
        </p:grpSpPr>
        <p:sp>
          <p:nvSpPr>
            <p:cNvPr id="92" name="Google Shape;92;p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93;p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94;p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95;p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 name="Google Shape;96;p8"/>
          <p:cNvGrpSpPr/>
          <p:nvPr/>
        </p:nvGrpSpPr>
        <p:grpSpPr>
          <a:xfrm>
            <a:off x="5079075" y="3829461"/>
            <a:ext cx="628301" cy="588505"/>
            <a:chOff x="4721450" y="1509475"/>
            <a:chExt cx="79350" cy="74325"/>
          </a:xfrm>
        </p:grpSpPr>
        <p:sp>
          <p:nvSpPr>
            <p:cNvPr id="97" name="Google Shape;97;p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 name="Google Shape;98;p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99;p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100;p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 name="Google Shape;101;p8"/>
          <p:cNvGrpSpPr/>
          <p:nvPr/>
        </p:nvGrpSpPr>
        <p:grpSpPr>
          <a:xfrm>
            <a:off x="6424608" y="3814027"/>
            <a:ext cx="557038" cy="562772"/>
            <a:chOff x="4906800" y="1507500"/>
            <a:chExt cx="70350" cy="71075"/>
          </a:xfrm>
        </p:grpSpPr>
        <p:sp>
          <p:nvSpPr>
            <p:cNvPr id="102" name="Google Shape;102;p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103;p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 name="Google Shape;104;p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105;p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106;p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 name="Google Shape;107;p8"/>
          <p:cNvGrpSpPr/>
          <p:nvPr/>
        </p:nvGrpSpPr>
        <p:grpSpPr>
          <a:xfrm>
            <a:off x="4462216" y="2340963"/>
            <a:ext cx="517934" cy="517934"/>
            <a:chOff x="3736598" y="2170606"/>
            <a:chExt cx="404889" cy="404889"/>
          </a:xfrm>
        </p:grpSpPr>
        <p:sp>
          <p:nvSpPr>
            <p:cNvPr id="108" name="Google Shape;108;p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 name="Google Shape;109;p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 name="Google Shape;110;p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111;p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 name="Google Shape;112;p8"/>
          <p:cNvGrpSpPr/>
          <p:nvPr/>
        </p:nvGrpSpPr>
        <p:grpSpPr>
          <a:xfrm>
            <a:off x="3729277" y="2341061"/>
            <a:ext cx="586986" cy="517740"/>
            <a:chOff x="3161917" y="2170682"/>
            <a:chExt cx="458870" cy="404737"/>
          </a:xfrm>
        </p:grpSpPr>
        <p:sp>
          <p:nvSpPr>
            <p:cNvPr id="113" name="Google Shape;113;p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114;p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115;p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 name="Google Shape;116;p8"/>
          <p:cNvGrpSpPr/>
          <p:nvPr/>
        </p:nvGrpSpPr>
        <p:grpSpPr>
          <a:xfrm>
            <a:off x="3752299" y="3102400"/>
            <a:ext cx="540943" cy="517963"/>
            <a:chOff x="3179914" y="2889488"/>
            <a:chExt cx="422876" cy="404911"/>
          </a:xfrm>
        </p:grpSpPr>
        <p:sp>
          <p:nvSpPr>
            <p:cNvPr id="117" name="Google Shape;117;p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118;p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119;p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 name="Google Shape;120;p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 name="Google Shape;121;p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122;p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 name="Google Shape;123;p8"/>
          <p:cNvGrpSpPr/>
          <p:nvPr/>
        </p:nvGrpSpPr>
        <p:grpSpPr>
          <a:xfrm>
            <a:off x="4453093" y="3102358"/>
            <a:ext cx="536180" cy="518047"/>
            <a:chOff x="3729467" y="2889422"/>
            <a:chExt cx="419153" cy="404977"/>
          </a:xfrm>
        </p:grpSpPr>
        <p:sp>
          <p:nvSpPr>
            <p:cNvPr id="124" name="Google Shape;124;p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125;p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26;p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127;p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 name="Google Shape;128;p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 name="Google Shape;129;p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130;p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 name="Google Shape;131;p8"/>
          <p:cNvGrpSpPr/>
          <p:nvPr/>
        </p:nvGrpSpPr>
        <p:grpSpPr>
          <a:xfrm>
            <a:off x="1990126" y="3445787"/>
            <a:ext cx="965351" cy="134611"/>
            <a:chOff x="4411970" y="2962952"/>
            <a:chExt cx="706544" cy="104212"/>
          </a:xfrm>
        </p:grpSpPr>
        <p:sp>
          <p:nvSpPr>
            <p:cNvPr id="132" name="Google Shape;132;p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 name="Google Shape;133;p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 name="Google Shape;134;p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135;p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 name="Google Shape;136;p8"/>
          <p:cNvGrpSpPr/>
          <p:nvPr/>
        </p:nvGrpSpPr>
        <p:grpSpPr>
          <a:xfrm>
            <a:off x="1990126" y="3041077"/>
            <a:ext cx="960158" cy="289172"/>
            <a:chOff x="4411970" y="2726085"/>
            <a:chExt cx="643107" cy="193659"/>
          </a:xfrm>
        </p:grpSpPr>
        <p:sp>
          <p:nvSpPr>
            <p:cNvPr id="137" name="Google Shape;137;p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 name="Google Shape;138;p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139;p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 name="Google Shape;140;p8"/>
          <p:cNvGrpSpPr/>
          <p:nvPr/>
        </p:nvGrpSpPr>
        <p:grpSpPr>
          <a:xfrm>
            <a:off x="998624" y="3295400"/>
            <a:ext cx="811503" cy="252584"/>
            <a:chOff x="4411970" y="4340222"/>
            <a:chExt cx="779467" cy="242683"/>
          </a:xfrm>
        </p:grpSpPr>
        <p:sp>
          <p:nvSpPr>
            <p:cNvPr id="141" name="Google Shape;141;p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 name="Google Shape;142;p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143;p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4" name="Google Shape;144;p8"/>
          <p:cNvGrpSpPr/>
          <p:nvPr/>
        </p:nvGrpSpPr>
        <p:grpSpPr>
          <a:xfrm>
            <a:off x="1990126" y="2709308"/>
            <a:ext cx="965160" cy="216230"/>
            <a:chOff x="4411970" y="2468674"/>
            <a:chExt cx="747317" cy="167425"/>
          </a:xfrm>
        </p:grpSpPr>
        <p:sp>
          <p:nvSpPr>
            <p:cNvPr id="145" name="Google Shape;145;p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 name="Google Shape;146;p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7" name="Google Shape;147;p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8" name="Google Shape;148;p8"/>
          <p:cNvGrpSpPr/>
          <p:nvPr/>
        </p:nvGrpSpPr>
        <p:grpSpPr>
          <a:xfrm>
            <a:off x="997692" y="2334687"/>
            <a:ext cx="1959041" cy="208784"/>
            <a:chOff x="6336019" y="3733725"/>
            <a:chExt cx="2566206" cy="351310"/>
          </a:xfrm>
        </p:grpSpPr>
        <p:sp>
          <p:nvSpPr>
            <p:cNvPr id="149" name="Google Shape;149;p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 name="Google Shape;150;p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 name="Google Shape;151;p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 name="Google Shape;152;p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 name="Google Shape;153;p8"/>
          <p:cNvGrpSpPr/>
          <p:nvPr/>
        </p:nvGrpSpPr>
        <p:grpSpPr>
          <a:xfrm>
            <a:off x="1990126" y="3950602"/>
            <a:ext cx="946551" cy="153200"/>
            <a:chOff x="4404545" y="3301592"/>
            <a:chExt cx="782403" cy="129272"/>
          </a:xfrm>
        </p:grpSpPr>
        <p:sp>
          <p:nvSpPr>
            <p:cNvPr id="154" name="Google Shape;154;p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155;p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 name="Google Shape;156;p8"/>
          <p:cNvGrpSpPr/>
          <p:nvPr/>
        </p:nvGrpSpPr>
        <p:grpSpPr>
          <a:xfrm>
            <a:off x="1990126" y="3695937"/>
            <a:ext cx="962257" cy="139127"/>
            <a:chOff x="4411970" y="3131459"/>
            <a:chExt cx="710520" cy="117397"/>
          </a:xfrm>
        </p:grpSpPr>
        <p:sp>
          <p:nvSpPr>
            <p:cNvPr id="157" name="Google Shape;157;p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 name="Google Shape;158;p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9" name="Google Shape;159;p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60" name="Google Shape;160;p8"/>
          <p:cNvGrpSpPr/>
          <p:nvPr/>
        </p:nvGrpSpPr>
        <p:grpSpPr>
          <a:xfrm>
            <a:off x="990271" y="3621603"/>
            <a:ext cx="823838" cy="458988"/>
            <a:chOff x="4411970" y="1801825"/>
            <a:chExt cx="734586" cy="409262"/>
          </a:xfrm>
        </p:grpSpPr>
        <p:sp>
          <p:nvSpPr>
            <p:cNvPr id="161" name="Google Shape;161;p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162;p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 name="Google Shape;163;p8"/>
          <p:cNvGrpSpPr/>
          <p:nvPr/>
        </p:nvGrpSpPr>
        <p:grpSpPr>
          <a:xfrm>
            <a:off x="3095243" y="2339173"/>
            <a:ext cx="521514" cy="521514"/>
            <a:chOff x="5681300" y="2527788"/>
            <a:chExt cx="805800" cy="805800"/>
          </a:xfrm>
        </p:grpSpPr>
        <p:sp>
          <p:nvSpPr>
            <p:cNvPr id="164" name="Google Shape;164;p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165;p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 name="Google Shape;166;p8"/>
          <p:cNvGrpSpPr/>
          <p:nvPr/>
        </p:nvGrpSpPr>
        <p:grpSpPr>
          <a:xfrm>
            <a:off x="3089483" y="3094865"/>
            <a:ext cx="533033" cy="533033"/>
            <a:chOff x="4049800" y="640400"/>
            <a:chExt cx="858900" cy="858900"/>
          </a:xfrm>
        </p:grpSpPr>
        <p:sp>
          <p:nvSpPr>
            <p:cNvPr id="167" name="Google Shape;167;p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168;p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9" name="Google Shape;169;p8"/>
          <p:cNvGrpSpPr/>
          <p:nvPr/>
        </p:nvGrpSpPr>
        <p:grpSpPr>
          <a:xfrm>
            <a:off x="3014966" y="3772543"/>
            <a:ext cx="682068" cy="682068"/>
            <a:chOff x="5080188" y="927900"/>
            <a:chExt cx="961200" cy="961200"/>
          </a:xfrm>
        </p:grpSpPr>
        <p:sp>
          <p:nvSpPr>
            <p:cNvPr id="170" name="Google Shape;170;p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171;p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172;p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173;p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174;p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 name="Google Shape;175;p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 name="Google Shape;176;p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177;p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 name="Google Shape;178;p8"/>
          <p:cNvGrpSpPr/>
          <p:nvPr/>
        </p:nvGrpSpPr>
        <p:grpSpPr>
          <a:xfrm>
            <a:off x="4478465" y="3869234"/>
            <a:ext cx="505650" cy="504006"/>
            <a:chOff x="6039282" y="1042577"/>
            <a:chExt cx="734315" cy="731929"/>
          </a:xfrm>
        </p:grpSpPr>
        <p:sp>
          <p:nvSpPr>
            <p:cNvPr id="179" name="Google Shape;179;p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180;p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181;p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182;p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183;p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184;p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185;p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186;p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187;p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188;p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189;p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190;p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191;p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192;p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193;p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194;p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195;p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196;p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197;p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198;p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199;p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0" name="Google Shape;200;p8"/>
          <p:cNvGrpSpPr/>
          <p:nvPr/>
        </p:nvGrpSpPr>
        <p:grpSpPr>
          <a:xfrm>
            <a:off x="5091067" y="2298862"/>
            <a:ext cx="567744" cy="602136"/>
            <a:chOff x="1825800" y="1651625"/>
            <a:chExt cx="539989" cy="571775"/>
          </a:xfrm>
        </p:grpSpPr>
        <p:sp>
          <p:nvSpPr>
            <p:cNvPr id="201" name="Google Shape;201;p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 name="Google Shape;202;p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 name="Google Shape;203;p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5" name="Google Shape;205;p8"/>
          <p:cNvGrpSpPr/>
          <p:nvPr/>
        </p:nvGrpSpPr>
        <p:grpSpPr>
          <a:xfrm>
            <a:off x="3765995" y="3855579"/>
            <a:ext cx="508123" cy="507955"/>
            <a:chOff x="1897577" y="2802432"/>
            <a:chExt cx="492176" cy="492014"/>
          </a:xfrm>
        </p:grpSpPr>
        <p:sp>
          <p:nvSpPr>
            <p:cNvPr id="206" name="Google Shape;206;p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 name="Google Shape;207;p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 name="Google Shape;208;p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209;p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210;p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211;p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212;p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 name="Google Shape;213;p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 name="Google Shape;214;p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 name="Google Shape;215;p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 name="Google Shape;216;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217;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 name="Google Shape;218;p8"/>
          <p:cNvGrpSpPr/>
          <p:nvPr/>
        </p:nvGrpSpPr>
        <p:grpSpPr>
          <a:xfrm>
            <a:off x="997525" y="4169123"/>
            <a:ext cx="809227" cy="200842"/>
            <a:chOff x="2013045" y="4813233"/>
            <a:chExt cx="921986" cy="228854"/>
          </a:xfrm>
        </p:grpSpPr>
        <p:sp>
          <p:nvSpPr>
            <p:cNvPr id="219" name="Google Shape;219;p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220;p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1" name="Google Shape;221;p8"/>
          <p:cNvGrpSpPr/>
          <p:nvPr/>
        </p:nvGrpSpPr>
        <p:grpSpPr>
          <a:xfrm>
            <a:off x="1005985" y="2656004"/>
            <a:ext cx="792421" cy="269941"/>
            <a:chOff x="1046767" y="4756633"/>
            <a:chExt cx="859646" cy="292841"/>
          </a:xfrm>
        </p:grpSpPr>
        <p:sp>
          <p:nvSpPr>
            <p:cNvPr id="222" name="Google Shape;222;p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 name="Google Shape;223;p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 name="Google Shape;224;p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25" name="Google Shape;225;p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 name="Google Shape;226;p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 name="Google Shape;227;p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 name="Google Shape;228;p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9" name="Google Shape;229;p8"/>
          <p:cNvGrpSpPr/>
          <p:nvPr/>
        </p:nvGrpSpPr>
        <p:grpSpPr>
          <a:xfrm>
            <a:off x="7141841" y="2550562"/>
            <a:ext cx="166473" cy="141497"/>
            <a:chOff x="4660325" y="1866850"/>
            <a:chExt cx="68350" cy="58100"/>
          </a:xfrm>
        </p:grpSpPr>
        <p:sp>
          <p:nvSpPr>
            <p:cNvPr id="230" name="Google Shape;230;p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 name="Google Shape;231;p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2" name="Google Shape;232;p8"/>
          <p:cNvGrpSpPr/>
          <p:nvPr/>
        </p:nvGrpSpPr>
        <p:grpSpPr>
          <a:xfrm>
            <a:off x="7451186" y="2576286"/>
            <a:ext cx="162515" cy="90049"/>
            <a:chOff x="4791775" y="1877500"/>
            <a:chExt cx="66725" cy="36975"/>
          </a:xfrm>
        </p:grpSpPr>
        <p:sp>
          <p:nvSpPr>
            <p:cNvPr id="233" name="Google Shape;233;p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 name="Google Shape;234;p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5" name="Google Shape;235;p8"/>
          <p:cNvGrpSpPr/>
          <p:nvPr/>
        </p:nvGrpSpPr>
        <p:grpSpPr>
          <a:xfrm>
            <a:off x="7772899" y="2576286"/>
            <a:ext cx="144979" cy="90049"/>
            <a:chOff x="4923925" y="1877500"/>
            <a:chExt cx="59525" cy="36975"/>
          </a:xfrm>
        </p:grpSpPr>
        <p:sp>
          <p:nvSpPr>
            <p:cNvPr id="236" name="Google Shape;236;p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 name="Google Shape;237;p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 name="Google Shape;238;p8"/>
          <p:cNvGrpSpPr/>
          <p:nvPr/>
        </p:nvGrpSpPr>
        <p:grpSpPr>
          <a:xfrm>
            <a:off x="8067390" y="2558477"/>
            <a:ext cx="141447" cy="125667"/>
            <a:chOff x="5058450" y="1870100"/>
            <a:chExt cx="58075" cy="51600"/>
          </a:xfrm>
        </p:grpSpPr>
        <p:sp>
          <p:nvSpPr>
            <p:cNvPr id="239" name="Google Shape;239;p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 name="Google Shape;240;p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 name="Google Shape;241;p8"/>
          <p:cNvGrpSpPr/>
          <p:nvPr/>
        </p:nvGrpSpPr>
        <p:grpSpPr>
          <a:xfrm>
            <a:off x="7481905" y="2980885"/>
            <a:ext cx="101077" cy="107645"/>
            <a:chOff x="4811425" y="2065025"/>
            <a:chExt cx="41500" cy="44200"/>
          </a:xfrm>
        </p:grpSpPr>
        <p:sp>
          <p:nvSpPr>
            <p:cNvPr id="242" name="Google Shape;242;p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 name="Google Shape;243;p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 name="Google Shape;244;p8"/>
          <p:cNvGrpSpPr/>
          <p:nvPr/>
        </p:nvGrpSpPr>
        <p:grpSpPr>
          <a:xfrm>
            <a:off x="7774342" y="2981098"/>
            <a:ext cx="120867" cy="107218"/>
            <a:chOff x="4929875" y="2065025"/>
            <a:chExt cx="49625" cy="44025"/>
          </a:xfrm>
        </p:grpSpPr>
        <p:sp>
          <p:nvSpPr>
            <p:cNvPr id="245" name="Google Shape;245;p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246;p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 name="Google Shape;247;p8"/>
          <p:cNvGrpSpPr/>
          <p:nvPr/>
        </p:nvGrpSpPr>
        <p:grpSpPr>
          <a:xfrm>
            <a:off x="8103011" y="2984112"/>
            <a:ext cx="70206" cy="101191"/>
            <a:chOff x="5083925" y="2066350"/>
            <a:chExt cx="28825" cy="41550"/>
          </a:xfrm>
        </p:grpSpPr>
        <p:sp>
          <p:nvSpPr>
            <p:cNvPr id="248" name="Google Shape;248;p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 name="Google Shape;249;p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0" name="Google Shape;250;p8"/>
          <p:cNvGrpSpPr/>
          <p:nvPr/>
        </p:nvGrpSpPr>
        <p:grpSpPr>
          <a:xfrm>
            <a:off x="7134565" y="2999759"/>
            <a:ext cx="181026" cy="69896"/>
            <a:chOff x="4659775" y="2072775"/>
            <a:chExt cx="74325" cy="28700"/>
          </a:xfrm>
        </p:grpSpPr>
        <p:sp>
          <p:nvSpPr>
            <p:cNvPr id="251" name="Google Shape;251;p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 name="Google Shape;252;p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 name="Google Shape;253;p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 name="Google Shape;254;p8"/>
          <p:cNvGrpSpPr/>
          <p:nvPr/>
        </p:nvGrpSpPr>
        <p:grpSpPr>
          <a:xfrm>
            <a:off x="8054421" y="2790324"/>
            <a:ext cx="167387" cy="89197"/>
            <a:chOff x="4662475" y="1976500"/>
            <a:chExt cx="68725" cy="36625"/>
          </a:xfrm>
        </p:grpSpPr>
        <p:sp>
          <p:nvSpPr>
            <p:cNvPr id="255" name="Google Shape;255;p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 name="Google Shape;256;p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 name="Google Shape;257;p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 name="Google Shape;258;p8"/>
          <p:cNvGrpSpPr/>
          <p:nvPr/>
        </p:nvGrpSpPr>
        <p:grpSpPr>
          <a:xfrm>
            <a:off x="7751326" y="2793764"/>
            <a:ext cx="166899" cy="82317"/>
            <a:chOff x="4920150" y="1977875"/>
            <a:chExt cx="68525" cy="33800"/>
          </a:xfrm>
        </p:grpSpPr>
        <p:sp>
          <p:nvSpPr>
            <p:cNvPr id="259" name="Google Shape;259;p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 name="Google Shape;260;p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 name="Google Shape;261;p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2" name="Google Shape;262;p8"/>
          <p:cNvGrpSpPr/>
          <p:nvPr/>
        </p:nvGrpSpPr>
        <p:grpSpPr>
          <a:xfrm>
            <a:off x="7162483" y="3197682"/>
            <a:ext cx="125190" cy="127859"/>
            <a:chOff x="4676550" y="2160575"/>
            <a:chExt cx="51400" cy="52500"/>
          </a:xfrm>
        </p:grpSpPr>
        <p:sp>
          <p:nvSpPr>
            <p:cNvPr id="263" name="Google Shape;263;p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 name="Google Shape;264;p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 name="Google Shape;265;p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 name="Google Shape;266;p8"/>
          <p:cNvGrpSpPr/>
          <p:nvPr/>
        </p:nvGrpSpPr>
        <p:grpSpPr>
          <a:xfrm>
            <a:off x="7459741" y="3204714"/>
            <a:ext cx="145405" cy="113794"/>
            <a:chOff x="4768325" y="2163475"/>
            <a:chExt cx="59700" cy="46725"/>
          </a:xfrm>
        </p:grpSpPr>
        <p:sp>
          <p:nvSpPr>
            <p:cNvPr id="267" name="Google Shape;267;p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 name="Google Shape;268;p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9" name="Google Shape;269;p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 name="Google Shape;270;p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 name="Google Shape;271;p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 name="Google Shape;272;p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 name="Google Shape;273;p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274;p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5" name="Google Shape;275;p8"/>
          <p:cNvGrpSpPr/>
          <p:nvPr/>
        </p:nvGrpSpPr>
        <p:grpSpPr>
          <a:xfrm>
            <a:off x="7476059" y="3459808"/>
            <a:ext cx="112768" cy="106853"/>
            <a:chOff x="4768575" y="2253950"/>
            <a:chExt cx="46300" cy="43875"/>
          </a:xfrm>
        </p:grpSpPr>
        <p:sp>
          <p:nvSpPr>
            <p:cNvPr id="276" name="Google Shape;276;p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277;p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 name="Google Shape;278;p8"/>
          <p:cNvGrpSpPr/>
          <p:nvPr/>
        </p:nvGrpSpPr>
        <p:grpSpPr>
          <a:xfrm>
            <a:off x="7775682" y="3948834"/>
            <a:ext cx="118187" cy="146246"/>
            <a:chOff x="4960900" y="2433225"/>
            <a:chExt cx="48525" cy="60050"/>
          </a:xfrm>
        </p:grpSpPr>
        <p:sp>
          <p:nvSpPr>
            <p:cNvPr id="279" name="Google Shape;279;p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 name="Google Shape;280;p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1" name="Google Shape;281;p8"/>
          <p:cNvGrpSpPr/>
          <p:nvPr/>
        </p:nvGrpSpPr>
        <p:grpSpPr>
          <a:xfrm>
            <a:off x="7464247" y="4212895"/>
            <a:ext cx="136394" cy="143810"/>
            <a:chOff x="4854075" y="2527625"/>
            <a:chExt cx="56000" cy="59050"/>
          </a:xfrm>
        </p:grpSpPr>
        <p:sp>
          <p:nvSpPr>
            <p:cNvPr id="282" name="Google Shape;282;p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 name="Google Shape;283;p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4" name="Google Shape;284;p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 name="Google Shape;285;p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 name="Google Shape;286;p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7" name="Google Shape;287;p8"/>
          <p:cNvGrpSpPr/>
          <p:nvPr/>
        </p:nvGrpSpPr>
        <p:grpSpPr>
          <a:xfrm>
            <a:off x="8088458" y="3676639"/>
            <a:ext cx="99312" cy="160797"/>
            <a:chOff x="5059700" y="2334775"/>
            <a:chExt cx="40775" cy="66025"/>
          </a:xfrm>
        </p:grpSpPr>
        <p:sp>
          <p:nvSpPr>
            <p:cNvPr id="288" name="Google Shape;288;p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 name="Google Shape;289;p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 name="Google Shape;290;p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 name="Google Shape;291;p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 name="Google Shape;292;p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 name="Google Shape;293;p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 name="Google Shape;294;p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 name="Google Shape;295;p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 name="Google Shape;296;p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7" name="Google Shape;297;p8"/>
          <p:cNvGrpSpPr/>
          <p:nvPr/>
        </p:nvGrpSpPr>
        <p:grpSpPr>
          <a:xfrm>
            <a:off x="8045622" y="3941771"/>
            <a:ext cx="184984" cy="160371"/>
            <a:chOff x="5037700" y="2430325"/>
            <a:chExt cx="75950" cy="65850"/>
          </a:xfrm>
        </p:grpSpPr>
        <p:sp>
          <p:nvSpPr>
            <p:cNvPr id="298" name="Google Shape;298;p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 name="Google Shape;299;p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00" name="Google Shape;300;p8"/>
          <p:cNvGrpSpPr/>
          <p:nvPr/>
        </p:nvGrpSpPr>
        <p:grpSpPr>
          <a:xfrm>
            <a:off x="7465128" y="3708223"/>
            <a:ext cx="173014" cy="97629"/>
            <a:chOff x="4756975" y="2341800"/>
            <a:chExt cx="91975" cy="51925"/>
          </a:xfrm>
        </p:grpSpPr>
        <p:sp>
          <p:nvSpPr>
            <p:cNvPr id="301" name="Google Shape;301;p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 name="Google Shape;302;p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 name="Google Shape;303;p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 name="Google Shape;304;p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 name="Google Shape;305;p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 name="Google Shape;306;p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 name="Google Shape;307;p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 name="Google Shape;308;p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 name="Google Shape;309;p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 name="Google Shape;310;p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 name="Google Shape;311;p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 name="Google Shape;312;p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 name="Google Shape;313;p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 name="Google Shape;314;p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 name="Google Shape;315;p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 name="Google Shape;316;p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 name="Google Shape;317;p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 name="Google Shape;318;p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 name="Google Shape;319;p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 name="Google Shape;320;p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1" name="Google Shape;321;p8"/>
          <p:cNvGrpSpPr/>
          <p:nvPr/>
        </p:nvGrpSpPr>
        <p:grpSpPr>
          <a:xfrm>
            <a:off x="7732065" y="4196920"/>
            <a:ext cx="212497" cy="175761"/>
            <a:chOff x="4943575" y="2516350"/>
            <a:chExt cx="98675" cy="81700"/>
          </a:xfrm>
        </p:grpSpPr>
        <p:sp>
          <p:nvSpPr>
            <p:cNvPr id="322" name="Google Shape;322;p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 name="Google Shape;323;p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 name="Google Shape;324;p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 name="Google Shape;325;p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 name="Google Shape;326;p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 name="Google Shape;327;p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 name="Google Shape;328;p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 name="Google Shape;329;p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 name="Google Shape;330;p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 name="Google Shape;331;p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 name="Google Shape;332;p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 name="Google Shape;333;p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 name="Google Shape;334;p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 name="Google Shape;335;p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 name="Google Shape;336;p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 name="Google Shape;337;p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 name="Google Shape;338;p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 name="Google Shape;339;p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 name="Google Shape;340;p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 name="Google Shape;341;p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 name="Google Shape;342;p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 name="Google Shape;343;p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 name="Google Shape;344;p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 name="Google Shape;345;p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 name="Google Shape;346;p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 name="Google Shape;347;p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 name="Google Shape;348;p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 name="Google Shape;349;p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 name="Google Shape;350;p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 name="Google Shape;351;p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 name="Google Shape;352;p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 name="Google Shape;353;p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 name="Google Shape;354;p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 name="Google Shape;355;p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 name="Google Shape;356;p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 name="Google Shape;357;p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 name="Google Shape;358;p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 name="Google Shape;359;p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 name="Google Shape;360;p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 name="Google Shape;361;p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 name="Google Shape;362;p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 name="Google Shape;363;p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 name="Google Shape;364;p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 name="Google Shape;365;p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 name="Google Shape;366;p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 name="Google Shape;367;p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 name="Google Shape;368;p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 name="Google Shape;369;p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 name="Google Shape;370;p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 name="Google Shape;371;p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 name="Google Shape;372;p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 name="Google Shape;373;p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 name="Google Shape;374;p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 name="Google Shape;375;p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 name="Google Shape;376;p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 name="Google Shape;377;p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 name="Google Shape;378;p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 name="Google Shape;379;p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 name="Google Shape;380;p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 name="Google Shape;381;p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 name="Google Shape;382;p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 name="Google Shape;383;p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 name="Google Shape;384;p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 name="Google Shape;385;p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 name="Google Shape;386;p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 name="Google Shape;387;p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 name="Google Shape;388;p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 name="Google Shape;389;p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 name="Google Shape;390;p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 name="Google Shape;391;p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 name="Google Shape;392;p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 name="Google Shape;393;p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 name="Google Shape;394;p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 name="Google Shape;395;p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 name="Google Shape;396;p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 name="Google Shape;397;p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 name="Google Shape;398;p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 name="Google Shape;399;p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00" name="Google Shape;400;p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 name="Google Shape;401;p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 name="Google Shape;402;p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 name="Google Shape;403;p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 name="Google Shape;404;p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Use our editable graphic resources...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grpSp>
        <p:nvGrpSpPr>
          <p:cNvPr id="409" name="Google Shape;409;p9"/>
          <p:cNvGrpSpPr/>
          <p:nvPr/>
        </p:nvGrpSpPr>
        <p:grpSpPr>
          <a:xfrm>
            <a:off x="6647587" y="3567393"/>
            <a:ext cx="560636" cy="516497"/>
            <a:chOff x="6652051" y="3714143"/>
            <a:chExt cx="560636" cy="516497"/>
          </a:xfrm>
        </p:grpSpPr>
        <p:grpSp>
          <p:nvGrpSpPr>
            <p:cNvPr id="410" name="Google Shape;410;p9"/>
            <p:cNvGrpSpPr/>
            <p:nvPr/>
          </p:nvGrpSpPr>
          <p:grpSpPr>
            <a:xfrm>
              <a:off x="6669657" y="3716715"/>
              <a:ext cx="466768" cy="464314"/>
              <a:chOff x="3139766" y="765669"/>
              <a:chExt cx="886380" cy="881888"/>
            </a:xfrm>
          </p:grpSpPr>
          <p:grpSp>
            <p:nvGrpSpPr>
              <p:cNvPr id="411" name="Google Shape;411;p9"/>
              <p:cNvGrpSpPr/>
              <p:nvPr/>
            </p:nvGrpSpPr>
            <p:grpSpPr>
              <a:xfrm>
                <a:off x="3139766" y="765669"/>
                <a:ext cx="886380" cy="881888"/>
                <a:chOff x="3139766" y="765669"/>
                <a:chExt cx="886380" cy="881888"/>
              </a:xfrm>
            </p:grpSpPr>
            <p:sp>
              <p:nvSpPr>
                <p:cNvPr id="412" name="Google Shape;412;p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 name="Google Shape;413;p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 name="Google Shape;414;p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 name="Google Shape;415;p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 name="Google Shape;416;p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 name="Google Shape;417;p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 name="Google Shape;418;p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 name="Google Shape;419;p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 name="Google Shape;420;p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21" name="Google Shape;421;p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 name="Google Shape;422;p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 name="Google Shape;423;p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 name="Google Shape;424;p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25" name="Google Shape;425;p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6" name="Google Shape;426;p9"/>
          <p:cNvGrpSpPr/>
          <p:nvPr/>
        </p:nvGrpSpPr>
        <p:grpSpPr>
          <a:xfrm>
            <a:off x="7646296" y="3047976"/>
            <a:ext cx="104231" cy="320340"/>
            <a:chOff x="7564426" y="3224343"/>
            <a:chExt cx="119985" cy="368801"/>
          </a:xfrm>
        </p:grpSpPr>
        <p:sp>
          <p:nvSpPr>
            <p:cNvPr id="427" name="Google Shape;427;p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 name="Google Shape;428;p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9" name="Google Shape;429;p9"/>
          <p:cNvGrpSpPr/>
          <p:nvPr/>
        </p:nvGrpSpPr>
        <p:grpSpPr>
          <a:xfrm>
            <a:off x="7345785" y="3042077"/>
            <a:ext cx="189489" cy="332132"/>
            <a:chOff x="8370831" y="3202002"/>
            <a:chExt cx="218129" cy="382376"/>
          </a:xfrm>
        </p:grpSpPr>
        <p:sp>
          <p:nvSpPr>
            <p:cNvPr id="430" name="Google Shape;430;p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 name="Google Shape;431;p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2" name="Google Shape;432;p9"/>
          <p:cNvGrpSpPr/>
          <p:nvPr/>
        </p:nvGrpSpPr>
        <p:grpSpPr>
          <a:xfrm>
            <a:off x="8069174" y="3453209"/>
            <a:ext cx="309429" cy="267000"/>
            <a:chOff x="6742064" y="3750480"/>
            <a:chExt cx="399315" cy="344560"/>
          </a:xfrm>
        </p:grpSpPr>
        <p:sp>
          <p:nvSpPr>
            <p:cNvPr id="433" name="Google Shape;433;p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 name="Google Shape;434;p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5" name="Google Shape;435;p9"/>
          <p:cNvGrpSpPr/>
          <p:nvPr/>
        </p:nvGrpSpPr>
        <p:grpSpPr>
          <a:xfrm>
            <a:off x="7608193" y="3804257"/>
            <a:ext cx="180437" cy="281608"/>
            <a:chOff x="7248525" y="3739696"/>
            <a:chExt cx="230531" cy="359790"/>
          </a:xfrm>
        </p:grpSpPr>
        <p:sp>
          <p:nvSpPr>
            <p:cNvPr id="436" name="Google Shape;436;p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 name="Google Shape;437;p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8" name="Google Shape;438;p9"/>
          <p:cNvGrpSpPr/>
          <p:nvPr/>
        </p:nvGrpSpPr>
        <p:grpSpPr>
          <a:xfrm>
            <a:off x="7854113" y="3447481"/>
            <a:ext cx="162896" cy="278710"/>
            <a:chOff x="7601242" y="3729267"/>
            <a:chExt cx="222566" cy="380803"/>
          </a:xfrm>
        </p:grpSpPr>
        <p:sp>
          <p:nvSpPr>
            <p:cNvPr id="439" name="Google Shape;439;p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 name="Google Shape;440;p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1" name="Google Shape;441;p9"/>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2" name="Google Shape;442;p9"/>
          <p:cNvGrpSpPr/>
          <p:nvPr/>
        </p:nvGrpSpPr>
        <p:grpSpPr>
          <a:xfrm>
            <a:off x="7343758" y="3448622"/>
            <a:ext cx="193543" cy="275990"/>
            <a:chOff x="8304647" y="3738687"/>
            <a:chExt cx="225076" cy="320956"/>
          </a:xfrm>
        </p:grpSpPr>
        <p:sp>
          <p:nvSpPr>
            <p:cNvPr id="443" name="Google Shape;443;p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 name="Google Shape;444;p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 name="Google Shape;445;p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6" name="Google Shape;446;p9"/>
          <p:cNvGrpSpPr/>
          <p:nvPr/>
        </p:nvGrpSpPr>
        <p:grpSpPr>
          <a:xfrm>
            <a:off x="7616251" y="3448622"/>
            <a:ext cx="178492" cy="275990"/>
            <a:chOff x="8615101" y="3738687"/>
            <a:chExt cx="207573" cy="320956"/>
          </a:xfrm>
        </p:grpSpPr>
        <p:sp>
          <p:nvSpPr>
            <p:cNvPr id="447" name="Google Shape;447;p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 name="Google Shape;448;p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 name="Google Shape;449;p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0" name="Google Shape;450;p9"/>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1" name="Google Shape;451;p9"/>
          <p:cNvGrpSpPr/>
          <p:nvPr/>
        </p:nvGrpSpPr>
        <p:grpSpPr>
          <a:xfrm>
            <a:off x="7841782" y="3851282"/>
            <a:ext cx="187557" cy="187557"/>
            <a:chOff x="8565775" y="671075"/>
            <a:chExt cx="441000" cy="441000"/>
          </a:xfrm>
        </p:grpSpPr>
        <p:sp>
          <p:nvSpPr>
            <p:cNvPr id="452" name="Google Shape;452;p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 name="Google Shape;453;p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4" name="Google Shape;454;p9"/>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 name="Google Shape;455;p9"/>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6" name="Google Shape;456;p9"/>
          <p:cNvGrpSpPr/>
          <p:nvPr/>
        </p:nvGrpSpPr>
        <p:grpSpPr>
          <a:xfrm>
            <a:off x="5996254" y="2923808"/>
            <a:ext cx="587865" cy="517731"/>
            <a:chOff x="6000718" y="3070557"/>
            <a:chExt cx="587865" cy="517731"/>
          </a:xfrm>
        </p:grpSpPr>
        <p:sp>
          <p:nvSpPr>
            <p:cNvPr id="457" name="Google Shape;457;p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 name="Google Shape;458;p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 name="Google Shape;459;p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 name="Google Shape;460;p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 name="Google Shape;461;p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 name="Google Shape;462;p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 name="Google Shape;463;p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 name="Google Shape;464;p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 name="Google Shape;465;p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 name="Google Shape;466;p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7" name="Google Shape;467;p9"/>
          <p:cNvGrpSpPr/>
          <p:nvPr/>
        </p:nvGrpSpPr>
        <p:grpSpPr>
          <a:xfrm>
            <a:off x="6011059" y="3567468"/>
            <a:ext cx="557665" cy="516387"/>
            <a:chOff x="6015523" y="3714217"/>
            <a:chExt cx="557665" cy="516387"/>
          </a:xfrm>
        </p:grpSpPr>
        <p:grpSp>
          <p:nvGrpSpPr>
            <p:cNvPr id="468" name="Google Shape;468;p9"/>
            <p:cNvGrpSpPr/>
            <p:nvPr/>
          </p:nvGrpSpPr>
          <p:grpSpPr>
            <a:xfrm>
              <a:off x="6036094" y="3716980"/>
              <a:ext cx="529822" cy="510480"/>
              <a:chOff x="3148311" y="-545634"/>
              <a:chExt cx="1006118" cy="969572"/>
            </a:xfrm>
          </p:grpSpPr>
          <p:sp>
            <p:nvSpPr>
              <p:cNvPr id="469" name="Google Shape;469;p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 name="Google Shape;470;p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 name="Google Shape;471;p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 name="Google Shape;472;p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 name="Google Shape;473;p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 name="Google Shape;474;p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 name="Google Shape;475;p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 name="Google Shape;476;p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 name="Google Shape;477;p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 name="Google Shape;478;p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9" name="Google Shape;479;p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0" name="Google Shape;480;p9"/>
          <p:cNvGrpSpPr/>
          <p:nvPr/>
        </p:nvGrpSpPr>
        <p:grpSpPr>
          <a:xfrm>
            <a:off x="6639841" y="2926879"/>
            <a:ext cx="576302" cy="511871"/>
            <a:chOff x="6644304" y="3073628"/>
            <a:chExt cx="576302" cy="511871"/>
          </a:xfrm>
        </p:grpSpPr>
        <p:grpSp>
          <p:nvGrpSpPr>
            <p:cNvPr id="481" name="Google Shape;481;p9"/>
            <p:cNvGrpSpPr/>
            <p:nvPr/>
          </p:nvGrpSpPr>
          <p:grpSpPr>
            <a:xfrm>
              <a:off x="6712169" y="3073651"/>
              <a:ext cx="481611" cy="506713"/>
              <a:chOff x="1833536" y="-546641"/>
              <a:chExt cx="914567" cy="962419"/>
            </a:xfrm>
          </p:grpSpPr>
          <p:grpSp>
            <p:nvGrpSpPr>
              <p:cNvPr id="482" name="Google Shape;482;p9"/>
              <p:cNvGrpSpPr/>
              <p:nvPr/>
            </p:nvGrpSpPr>
            <p:grpSpPr>
              <a:xfrm>
                <a:off x="1833536" y="-524249"/>
                <a:ext cx="914567" cy="940027"/>
                <a:chOff x="1833536" y="-524249"/>
                <a:chExt cx="914567" cy="940027"/>
              </a:xfrm>
            </p:grpSpPr>
            <p:sp>
              <p:nvSpPr>
                <p:cNvPr id="483" name="Google Shape;483;p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 name="Google Shape;484;p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 name="Google Shape;485;p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 name="Google Shape;486;p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 name="Google Shape;487;p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8" name="Google Shape;488;p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 name="Google Shape;489;p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 name="Google Shape;490;p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 name="Google Shape;491;p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92" name="Google Shape;492;p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3" name="Google Shape;493;p9"/>
          <p:cNvGrpSpPr/>
          <p:nvPr/>
        </p:nvGrpSpPr>
        <p:grpSpPr>
          <a:xfrm>
            <a:off x="719115" y="2852867"/>
            <a:ext cx="2622876" cy="1333540"/>
            <a:chOff x="238125" y="1038125"/>
            <a:chExt cx="7146800" cy="3633625"/>
          </a:xfrm>
        </p:grpSpPr>
        <p:sp>
          <p:nvSpPr>
            <p:cNvPr id="494" name="Google Shape;494;p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 name="Google Shape;495;p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 name="Google Shape;496;p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 name="Google Shape;497;p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 name="Google Shape;498;p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 name="Google Shape;499;p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 name="Google Shape;500;p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 name="Google Shape;501;p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 name="Google Shape;502;p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 name="Google Shape;503;p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 name="Google Shape;504;p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 name="Google Shape;505;p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 name="Google Shape;506;p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 name="Google Shape;507;p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 name="Google Shape;508;p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 name="Google Shape;509;p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 name="Google Shape;510;p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 name="Google Shape;511;p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 name="Google Shape;512;p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 name="Google Shape;513;p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 name="Google Shape;514;p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 name="Google Shape;515;p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 name="Google Shape;516;p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 name="Google Shape;517;p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 name="Google Shape;518;p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 name="Google Shape;519;p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 name="Google Shape;520;p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 name="Google Shape;521;p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 name="Google Shape;522;p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 name="Google Shape;523;p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 name="Google Shape;524;p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 name="Google Shape;525;p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 name="Google Shape;526;p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 name="Google Shape;527;p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 name="Google Shape;528;p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 name="Google Shape;529;p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 name="Google Shape;530;p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 name="Google Shape;531;p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 name="Google Shape;532;p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 name="Google Shape;533;p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 name="Google Shape;534;p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 name="Google Shape;535;p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 name="Google Shape;536;p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 name="Google Shape;537;p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 name="Google Shape;538;p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 name="Google Shape;539;p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 name="Google Shape;540;p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 name="Google Shape;541;p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 name="Google Shape;542;p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 name="Google Shape;543;p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 name="Google Shape;544;p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 name="Google Shape;545;p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 name="Google Shape;546;p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 name="Google Shape;547;p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 name="Google Shape;555;p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 name="Google Shape;556;p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 name="Google Shape;557;p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 name="Google Shape;558;p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 name="Google Shape;559;p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 name="Google Shape;560;p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 name="Google Shape;561;p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 name="Google Shape;562;p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 name="Google Shape;563;p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 name="Google Shape;564;p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 name="Google Shape;565;p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 name="Google Shape;566;p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 name="Google Shape;567;p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 name="Google Shape;568;p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 name="Google Shape;569;p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 name="Google Shape;570;p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 name="Google Shape;571;p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 name="Google Shape;572;p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 name="Google Shape;573;p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 name="Google Shape;574;p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 name="Google Shape;575;p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 name="Google Shape;576;p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 name="Google Shape;577;p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 name="Google Shape;578;p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 name="Google Shape;579;p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 name="Google Shape;580;p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 name="Google Shape;581;p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 name="Google Shape;582;p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 name="Google Shape;586;p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 name="Google Shape;591;p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 name="Google Shape;592;p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 name="Google Shape;594;p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 name="Google Shape;595;p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 name="Google Shape;596;p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 name="Google Shape;597;p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 name="Google Shape;598;p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 name="Google Shape;599;p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 name="Google Shape;600;p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 name="Google Shape;601;p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 name="Google Shape;602;p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 name="Google Shape;603;p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 name="Google Shape;604;p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 name="Google Shape;605;p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 name="Google Shape;606;p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 name="Google Shape;608;p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 name="Google Shape;609;p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 name="Google Shape;610;p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 name="Google Shape;611;p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 name="Google Shape;612;p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 name="Google Shape;613;p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 name="Google Shape;614;p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 name="Google Shape;615;p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 name="Google Shape;616;p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 name="Google Shape;617;p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 name="Google Shape;618;p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 name="Google Shape;619;p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 name="Google Shape;620;p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 name="Google Shape;621;p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 name="Google Shape;622;p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 name="Google Shape;623;p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 name="Google Shape;624;p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 name="Google Shape;625;p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 name="Google Shape;626;p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 name="Google Shape;627;p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 name="Google Shape;628;p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 name="Google Shape;629;p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 name="Google Shape;630;p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 name="Google Shape;631;p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 name="Google Shape;632;p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 name="Google Shape;633;p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 name="Google Shape;634;p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 name="Google Shape;635;p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 name="Google Shape;636;p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 name="Google Shape;637;p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 name="Google Shape;638;p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 name="Google Shape;639;p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 name="Google Shape;640;p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 name="Google Shape;641;p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 name="Google Shape;642;p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 name="Google Shape;643;p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 name="Google Shape;644;p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 name="Google Shape;645;p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 name="Google Shape;646;p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 name="Google Shape;647;p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 name="Google Shape;648;p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 name="Google Shape;649;p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 name="Google Shape;650;p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 name="Google Shape;651;p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 name="Google Shape;652;p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 name="Google Shape;653;p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 name="Google Shape;654;p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 name="Google Shape;657;p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 name="Google Shape;659;p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 name="Google Shape;660;p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 name="Google Shape;661;p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 name="Google Shape;662;p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 name="Google Shape;663;p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 name="Google Shape;664;p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 name="Google Shape;665;p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 name="Google Shape;666;p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 name="Google Shape;667;p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 name="Google Shape;668;p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 name="Google Shape;669;p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 name="Google Shape;670;p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 name="Google Shape;671;p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 name="Google Shape;673;p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 name="Google Shape;674;p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 name="Google Shape;675;p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 name="Google Shape;676;p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 name="Google Shape;677;p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 name="Google Shape;678;p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 name="Google Shape;679;p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 name="Google Shape;680;p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 name="Google Shape;681;p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 name="Google Shape;682;p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 name="Google Shape;683;p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 name="Google Shape;684;p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 name="Google Shape;685;p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 name="Google Shape;686;p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 name="Google Shape;687;p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 name="Google Shape;688;p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 name="Google Shape;689;p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 name="Google Shape;690;p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 name="Google Shape;691;p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 name="Google Shape;692;p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 name="Google Shape;693;p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 name="Google Shape;694;p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 name="Google Shape;695;p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 name="Google Shape;696;p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 name="Google Shape;697;p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 name="Google Shape;698;p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 name="Google Shape;699;p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 name="Google Shape;700;p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 name="Google Shape;701;p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 name="Google Shape;702;p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 name="Google Shape;703;p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 name="Google Shape;704;p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 name="Google Shape;705;p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 name="Google Shape;706;p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 name="Google Shape;707;p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 name="Google Shape;708;p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 name="Google Shape;709;p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 name="Google Shape;710;p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 name="Google Shape;711;p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 name="Google Shape;712;p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 name="Google Shape;713;p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 name="Google Shape;714;p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 name="Google Shape;715;p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 name="Google Shape;716;p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 name="Google Shape;717;p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 name="Google Shape;718;p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 name="Google Shape;719;p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 name="Google Shape;720;p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 name="Google Shape;721;p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 name="Google Shape;722;p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 name="Google Shape;723;p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 name="Google Shape;724;p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 name="Google Shape;725;p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 name="Google Shape;726;p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 name="Google Shape;727;p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 name="Google Shape;728;p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 name="Google Shape;729;p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 name="Google Shape;730;p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 name="Google Shape;731;p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 name="Google Shape;732;p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 name="Google Shape;733;p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 name="Google Shape;734;p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 name="Google Shape;735;p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 name="Google Shape;736;p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 name="Google Shape;737;p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 name="Google Shape;738;p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 name="Google Shape;739;p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 name="Google Shape;740;p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 name="Google Shape;741;p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 name="Google Shape;742;p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 name="Google Shape;743;p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 name="Google Shape;744;p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 name="Google Shape;745;p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 name="Google Shape;746;p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 name="Google Shape;747;p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 name="Google Shape;748;p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 name="Google Shape;749;p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 name="Google Shape;750;p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 name="Google Shape;751;p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 name="Google Shape;752;p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 name="Google Shape;753;p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 name="Google Shape;754;p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 name="Google Shape;755;p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 name="Google Shape;756;p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 name="Google Shape;757;p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 name="Google Shape;758;p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 name="Google Shape;759;p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 name="Google Shape;760;p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 name="Google Shape;761;p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 name="Google Shape;762;p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 name="Google Shape;763;p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 name="Google Shape;764;p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 name="Google Shape;765;p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 name="Google Shape;766;p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 name="Google Shape;767;p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 name="Google Shape;768;p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 name="Google Shape;769;p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 name="Google Shape;770;p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 name="Google Shape;771;p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 name="Google Shape;772;p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 name="Google Shape;773;p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 name="Google Shape;774;p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 name="Google Shape;775;p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 name="Google Shape;776;p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 name="Google Shape;777;p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 name="Google Shape;778;p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 name="Google Shape;779;p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 name="Google Shape;780;p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 name="Google Shape;781;p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 name="Google Shape;782;p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 name="Google Shape;783;p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 name="Google Shape;784;p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 name="Google Shape;785;p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 name="Google Shape;786;p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 name="Google Shape;787;p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 name="Google Shape;788;p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 name="Google Shape;789;p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 name="Google Shape;790;p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 name="Google Shape;791;p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 name="Google Shape;792;p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 name="Google Shape;793;p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 name="Google Shape;794;p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 name="Google Shape;795;p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 name="Google Shape;796;p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 name="Google Shape;797;p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 name="Google Shape;798;p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 name="Google Shape;799;p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 name="Google Shape;800;p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 name="Google Shape;801;p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 name="Google Shape;802;p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 name="Google Shape;803;p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 name="Google Shape;804;p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 name="Google Shape;805;p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 name="Google Shape;806;p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 name="Google Shape;807;p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 name="Google Shape;808;p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 name="Google Shape;809;p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 name="Google Shape;810;p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 name="Google Shape;811;p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 name="Google Shape;812;p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 name="Google Shape;813;p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 name="Google Shape;814;p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 name="Google Shape;815;p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 name="Google Shape;816;p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 name="Google Shape;817;p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 name="Google Shape;818;p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 name="Google Shape;819;p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 name="Google Shape;820;p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 name="Google Shape;821;p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 name="Google Shape;822;p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 name="Google Shape;823;p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 name="Google Shape;824;p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 name="Google Shape;825;p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 name="Google Shape;826;p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 name="Google Shape;827;p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 name="Google Shape;828;p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 name="Google Shape;829;p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 name="Google Shape;830;p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 name="Google Shape;831;p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 name="Google Shape;832;p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 name="Google Shape;833;p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 name="Google Shape;834;p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 name="Google Shape;835;p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 name="Google Shape;836;p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 name="Google Shape;837;p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 name="Google Shape;838;p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 name="Google Shape;839;p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 name="Google Shape;840;p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 name="Google Shape;841;p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 name="Google Shape;842;p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 name="Google Shape;843;p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 name="Google Shape;844;p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 name="Google Shape;845;p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 name="Google Shape;846;p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 name="Google Shape;847;p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 name="Google Shape;848;p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 name="Google Shape;849;p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 name="Google Shape;850;p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 name="Google Shape;851;p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 name="Google Shape;852;p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 name="Google Shape;853;p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 name="Google Shape;854;p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 name="Google Shape;855;p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 name="Google Shape;856;p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 name="Google Shape;857;p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 name="Google Shape;858;p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 name="Google Shape;859;p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 name="Google Shape;860;p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 name="Google Shape;861;p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 name="Google Shape;862;p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 name="Google Shape;863;p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 name="Google Shape;864;p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 name="Google Shape;865;p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 name="Google Shape;866;p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 name="Google Shape;867;p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 name="Google Shape;868;p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 name="Google Shape;869;p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 name="Google Shape;870;p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 name="Google Shape;871;p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 name="Google Shape;872;p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 name="Google Shape;873;p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 name="Google Shape;874;p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 name="Google Shape;875;p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 name="Google Shape;876;p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 name="Google Shape;877;p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 name="Google Shape;878;p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 name="Google Shape;879;p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 name="Google Shape;880;p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 name="Google Shape;881;p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 name="Google Shape;882;p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 name="Google Shape;883;p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 name="Google Shape;884;p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 name="Google Shape;885;p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 name="Google Shape;886;p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 name="Google Shape;887;p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 name="Google Shape;888;p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 name="Google Shape;889;p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 name="Google Shape;890;p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 name="Google Shape;891;p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 name="Google Shape;892;p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 name="Google Shape;893;p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 name="Google Shape;894;p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 name="Google Shape;895;p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 name="Google Shape;896;p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 name="Google Shape;897;p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 name="Google Shape;898;p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 name="Google Shape;899;p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 name="Google Shape;900;p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 name="Google Shape;901;p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 name="Google Shape;902;p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 name="Google Shape;903;p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 name="Google Shape;904;p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 name="Google Shape;905;p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 name="Google Shape;906;p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 name="Google Shape;907;p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 name="Google Shape;908;p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 name="Google Shape;909;p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 name="Google Shape;910;p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 name="Google Shape;911;p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 name="Google Shape;912;p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 name="Google Shape;913;p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 name="Google Shape;914;p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 name="Google Shape;915;p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 name="Google Shape;916;p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 name="Google Shape;917;p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 name="Google Shape;918;p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 name="Google Shape;919;p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 name="Google Shape;920;p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 name="Google Shape;921;p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 name="Google Shape;922;p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 name="Google Shape;923;p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 name="Google Shape;924;p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 name="Google Shape;925;p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 name="Google Shape;926;p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 name="Google Shape;927;p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 name="Google Shape;928;p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 name="Google Shape;929;p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 name="Google Shape;930;p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 name="Google Shape;931;p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 name="Google Shape;932;p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 name="Google Shape;933;p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 name="Google Shape;934;p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 name="Google Shape;935;p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 name="Google Shape;936;p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 name="Google Shape;937;p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 name="Google Shape;938;p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 name="Google Shape;939;p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 name="Google Shape;940;p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 name="Google Shape;941;p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 name="Google Shape;942;p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 name="Google Shape;943;p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 name="Google Shape;944;p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 name="Google Shape;945;p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 name="Google Shape;946;p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 name="Google Shape;947;p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 name="Google Shape;948;p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 name="Google Shape;949;p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 name="Google Shape;950;p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 name="Google Shape;951;p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 name="Google Shape;952;p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 name="Google Shape;953;p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 name="Google Shape;954;p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 name="Google Shape;955;p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 name="Google Shape;956;p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 name="Google Shape;957;p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 name="Google Shape;958;p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 name="Google Shape;959;p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 name="Google Shape;960;p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 name="Google Shape;961;p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 name="Google Shape;962;p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 name="Google Shape;963;p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 name="Google Shape;964;p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 name="Google Shape;965;p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 name="Google Shape;966;p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 name="Google Shape;967;p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 name="Google Shape;968;p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 name="Google Shape;969;p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 name="Google Shape;970;p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 name="Google Shape;971;p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 name="Google Shape;972;p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 name="Google Shape;973;p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 name="Google Shape;974;p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 name="Google Shape;975;p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 name="Google Shape;976;p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 name="Google Shape;977;p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 name="Google Shape;978;p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 name="Google Shape;979;p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 name="Google Shape;980;p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 name="Google Shape;981;p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 name="Google Shape;982;p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 name="Google Shape;983;p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 name="Google Shape;984;p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 name="Google Shape;985;p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 name="Google Shape;986;p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 name="Google Shape;987;p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 name="Google Shape;988;p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 name="Google Shape;989;p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 name="Google Shape;990;p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 name="Google Shape;991;p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 name="Google Shape;992;p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 name="Google Shape;993;p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 name="Google Shape;994;p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 name="Google Shape;995;p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 name="Google Shape;996;p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 name="Google Shape;997;p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 name="Google Shape;998;p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 name="Google Shape;999;p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 name="Google Shape;1000;p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 name="Google Shape;1001;p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 name="Google Shape;1002;p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 name="Google Shape;1003;p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 name="Google Shape;1004;p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 name="Google Shape;1005;p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 name="Google Shape;1006;p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 name="Google Shape;1007;p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 name="Google Shape;1008;p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 name="Google Shape;1009;p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 name="Google Shape;1010;p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 name="Google Shape;1011;p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 name="Google Shape;1012;p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 name="Google Shape;1013;p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 name="Google Shape;1014;p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 name="Google Shape;1015;p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 name="Google Shape;1016;p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 name="Google Shape;1017;p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 name="Google Shape;1018;p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 name="Google Shape;1019;p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 name="Google Shape;1020;p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 name="Google Shape;1021;p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 name="Google Shape;1022;p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 name="Google Shape;1023;p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 name="Google Shape;1024;p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 name="Google Shape;1025;p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 name="Google Shape;1026;p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 name="Google Shape;1027;p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 name="Google Shape;1028;p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 name="Google Shape;1029;p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 name="Google Shape;1030;p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 name="Google Shape;1031;p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 name="Google Shape;1032;p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 name="Google Shape;1033;p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 name="Google Shape;1034;p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 name="Google Shape;1035;p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 name="Google Shape;1036;p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 name="Google Shape;1037;p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 name="Google Shape;1038;p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 name="Google Shape;1039;p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 name="Google Shape;1040;p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 name="Google Shape;1041;p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 name="Google Shape;1042;p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 name="Google Shape;1043;p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 name="Google Shape;1044;p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 name="Google Shape;1045;p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 name="Google Shape;1046;p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 name="Google Shape;1047;p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 name="Google Shape;1048;p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 name="Google Shape;1049;p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 name="Google Shape;1050;p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 name="Google Shape;1051;p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 name="Google Shape;1052;p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 name="Google Shape;1053;p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 name="Google Shape;1054;p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 name="Google Shape;1055;p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 name="Google Shape;1056;p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 name="Google Shape;1057;p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 name="Google Shape;1058;p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 name="Google Shape;1059;p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 name="Google Shape;1060;p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 name="Google Shape;1061;p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 name="Google Shape;1062;p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 name="Google Shape;1063;p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 name="Google Shape;1064;p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 name="Google Shape;1065;p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 name="Google Shape;1066;p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 name="Google Shape;1067;p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 name="Google Shape;1068;p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 name="Google Shape;1069;p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 name="Google Shape;1070;p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 name="Google Shape;1071;p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 name="Google Shape;1072;p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 name="Google Shape;1073;p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 name="Google Shape;1074;p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 name="Google Shape;1075;p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 name="Google Shape;1122;p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 name="Google Shape;1123;p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 name="Google Shape;1154;p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 name="Google Shape;1155;p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 name="Google Shape;1156;p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 name="Google Shape;1178;p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 name="Google Shape;1179;p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 name="Google Shape;1186;p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 name="Google Shape;1187;p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 name="Google Shape;1200;p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 name="Google Shape;1201;p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 name="Google Shape;1202;p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 name="Google Shape;1203;p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 name="Google Shape;1204;p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 name="Google Shape;1205;p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 name="Google Shape;1206;p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 name="Google Shape;1207;p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 name="Google Shape;1208;p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 name="Google Shape;1209;p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 name="Google Shape;1210;p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 name="Google Shape;1211;p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 name="Google Shape;1212;p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 name="Google Shape;1213;p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 name="Google Shape;1214;p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 name="Google Shape;1215;p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 name="Google Shape;1216;p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 name="Google Shape;1217;p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 name="Google Shape;1218;p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 name="Google Shape;1219;p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 name="Google Shape;1220;p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 name="Google Shape;1221;p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 name="Google Shape;1222;p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 name="Google Shape;1223;p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 name="Google Shape;1224;p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 name="Google Shape;1225;p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 name="Google Shape;1226;p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 name="Google Shape;1227;p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 name="Google Shape;1228;p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 name="Google Shape;1229;p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 name="Google Shape;1230;p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 name="Google Shape;1231;p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 name="Google Shape;1232;p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 name="Google Shape;1233;p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 name="Google Shape;1234;p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 name="Google Shape;1235;p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 name="Google Shape;1236;p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 name="Google Shape;1237;p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 name="Google Shape;1238;p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 name="Google Shape;1239;p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 name="Google Shape;1240;p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 name="Google Shape;1241;p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 name="Google Shape;1242;p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 name="Google Shape;1243;p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 name="Google Shape;1244;p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 name="Google Shape;1245;p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 name="Google Shape;1246;p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 name="Google Shape;1247;p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 name="Google Shape;1248;p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 name="Google Shape;1249;p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 name="Google Shape;1250;p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 name="Google Shape;1251;p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 name="Google Shape;1252;p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 name="Google Shape;1253;p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 name="Google Shape;1254;p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 name="Google Shape;1255;p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 name="Google Shape;1256;p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 name="Google Shape;1257;p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 name="Google Shape;1258;p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 name="Google Shape;1259;p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 name="Google Shape;1260;p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 name="Google Shape;1261;p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 name="Google Shape;1262;p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 name="Google Shape;1263;p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 name="Google Shape;1264;p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 name="Google Shape;1265;p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 name="Google Shape;1266;p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 name="Google Shape;1267;p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 name="Google Shape;1268;p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 name="Google Shape;1269;p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 name="Google Shape;1270;p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 name="Google Shape;1271;p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 name="Google Shape;1272;p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 name="Google Shape;1273;p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 name="Google Shape;1274;p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 name="Google Shape;1275;p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 name="Google Shape;1276;p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 name="Google Shape;1277;p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 name="Google Shape;1278;p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 name="Google Shape;1279;p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 name="Google Shape;1280;p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 name="Google Shape;1281;p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 name="Google Shape;1282;p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 name="Google Shape;1283;p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 name="Google Shape;1284;p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 name="Google Shape;1285;p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 name="Google Shape;1286;p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 name="Google Shape;1287;p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 name="Google Shape;1288;p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 name="Google Shape;1289;p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 name="Google Shape;1290;p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 name="Google Shape;1291;p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 name="Google Shape;1292;p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 name="Google Shape;1293;p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 name="Google Shape;1294;p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 name="Google Shape;1295;p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 name="Google Shape;1296;p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 name="Google Shape;1297;p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 name="Google Shape;1298;p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 name="Google Shape;1299;p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 name="Google Shape;1300;p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 name="Google Shape;1301;p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 name="Google Shape;1302;p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 name="Google Shape;1303;p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 name="Google Shape;1304;p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 name="Google Shape;1305;p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 name="Google Shape;1306;p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 name="Google Shape;1307;p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 name="Google Shape;1308;p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 name="Google Shape;1309;p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 name="Google Shape;1310;p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 name="Google Shape;1311;p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 name="Google Shape;1312;p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 name="Google Shape;1313;p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 name="Google Shape;1314;p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 name="Google Shape;1315;p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 name="Google Shape;1316;p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 name="Google Shape;1317;p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 name="Google Shape;1318;p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 name="Google Shape;1319;p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 name="Google Shape;1320;p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 name="Google Shape;1321;p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 name="Google Shape;1322;p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 name="Google Shape;1323;p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 name="Google Shape;1324;p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 name="Google Shape;1325;p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 name="Google Shape;1326;p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 name="Google Shape;1327;p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 name="Google Shape;1328;p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 name="Google Shape;1329;p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 name="Google Shape;1330;p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 name="Google Shape;1331;p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 name="Google Shape;1332;p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 name="Google Shape;1333;p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 name="Google Shape;1334;p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 name="Google Shape;1335;p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 name="Google Shape;1336;p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 name="Google Shape;1337;p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 name="Google Shape;1338;p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 name="Google Shape;1339;p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 name="Google Shape;1340;p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 name="Google Shape;1341;p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 name="Google Shape;1342;p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 name="Google Shape;1343;p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 name="Google Shape;1344;p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 name="Google Shape;1345;p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 name="Google Shape;1346;p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 name="Google Shape;1347;p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 name="Google Shape;1348;p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 name="Google Shape;1349;p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 name="Google Shape;1350;p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 name="Google Shape;1351;p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 name="Google Shape;1352;p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 name="Google Shape;1353;p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 name="Google Shape;1354;p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 name="Google Shape;1355;p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 name="Google Shape;1356;p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 name="Google Shape;1357;p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 name="Google Shape;1358;p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 name="Google Shape;1359;p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 name="Google Shape;1360;p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 name="Google Shape;1361;p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 name="Google Shape;1362;p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 name="Google Shape;1363;p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 name="Google Shape;1364;p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 name="Google Shape;1365;p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 name="Google Shape;1366;p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 name="Google Shape;1367;p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 name="Google Shape;1368;p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 name="Google Shape;1369;p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 name="Google Shape;1370;p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 name="Google Shape;1371;p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 name="Google Shape;1372;p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 name="Google Shape;1373;p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 name="Google Shape;1374;p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 name="Google Shape;1375;p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 name="Google Shape;1376;p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 name="Google Shape;1377;p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 name="Google Shape;1378;p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 name="Google Shape;1379;p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 name="Google Shape;1380;p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 name="Google Shape;1381;p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 name="Google Shape;1382;p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 name="Google Shape;1383;p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 name="Google Shape;1384;p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 name="Google Shape;1385;p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 name="Google Shape;1386;p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 name="Google Shape;1387;p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 name="Google Shape;1388;p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 name="Google Shape;1389;p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 name="Google Shape;1390;p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 name="Google Shape;1391;p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 name="Google Shape;1392;p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 name="Google Shape;1393;p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 name="Google Shape;1394;p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 name="Google Shape;1395;p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 name="Google Shape;1396;p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 name="Google Shape;1397;p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 name="Google Shape;1398;p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 name="Google Shape;1399;p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 name="Google Shape;1400;p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 name="Google Shape;1401;p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 name="Google Shape;1402;p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 name="Google Shape;1403;p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 name="Google Shape;1404;p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 name="Google Shape;1405;p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 name="Google Shape;1406;p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 name="Google Shape;1407;p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 name="Google Shape;1408;p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 name="Google Shape;1409;p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 name="Google Shape;1410;p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 name="Google Shape;1411;p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 name="Google Shape;1412;p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 name="Google Shape;1413;p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 name="Google Shape;1414;p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 name="Google Shape;1415;p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 name="Google Shape;1416;p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 name="Google Shape;1417;p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 name="Google Shape;1418;p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 name="Google Shape;1419;p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 name="Google Shape;1420;p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 name="Google Shape;1421;p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 name="Google Shape;1422;p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 name="Google Shape;1423;p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 name="Google Shape;1424;p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 name="Google Shape;1425;p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 name="Google Shape;1426;p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 name="Google Shape;1427;p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 name="Google Shape;1428;p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 name="Google Shape;1429;p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 name="Google Shape;1430;p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 name="Google Shape;1431;p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 name="Google Shape;1432;p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 name="Google Shape;1433;p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 name="Google Shape;1434;p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 name="Google Shape;1435;p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 name="Google Shape;1436;p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 name="Google Shape;1437;p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 name="Google Shape;1438;p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 name="Google Shape;1439;p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 name="Google Shape;1440;p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 name="Google Shape;1441;p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 name="Google Shape;1442;p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 name="Google Shape;1443;p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 name="Google Shape;1444;p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 name="Google Shape;1445;p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 name="Google Shape;1446;p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 name="Google Shape;1447;p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 name="Google Shape;1448;p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 name="Google Shape;1449;p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 name="Google Shape;1450;p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 name="Google Shape;1451;p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 name="Google Shape;1452;p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 name="Google Shape;1453;p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 name="Google Shape;1454;p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 name="Google Shape;1455;p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 name="Google Shape;1456;p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 name="Google Shape;1457;p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 name="Google Shape;1458;p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 name="Google Shape;1459;p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 name="Google Shape;1460;p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 name="Google Shape;1461;p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 name="Google Shape;1462;p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 name="Google Shape;1463;p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 name="Google Shape;1464;p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 name="Google Shape;1465;p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 name="Google Shape;1466;p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 name="Google Shape;1467;p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 name="Google Shape;1468;p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 name="Google Shape;1469;p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 name="Google Shape;1470;p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 name="Google Shape;1471;p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 name="Google Shape;1472;p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 name="Google Shape;1473;p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 name="Google Shape;1474;p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 name="Google Shape;1475;p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 name="Google Shape;1476;p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 name="Google Shape;1477;p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 name="Google Shape;1478;p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 name="Google Shape;1479;p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 name="Google Shape;1480;p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 name="Google Shape;1481;p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 name="Google Shape;1482;p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 name="Google Shape;1483;p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 name="Google Shape;1484;p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 name="Google Shape;1485;p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 name="Google Shape;1486;p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 name="Google Shape;1487;p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 name="Google Shape;1488;p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 name="Google Shape;1489;p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 name="Google Shape;1490;p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 name="Google Shape;1491;p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 name="Google Shape;1492;p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 name="Google Shape;1493;p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 name="Google Shape;1494;p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 name="Google Shape;1495;p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 name="Google Shape;1496;p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 name="Google Shape;1497;p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 name="Google Shape;1498;p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 name="Google Shape;1499;p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 name="Google Shape;1500;p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 name="Google Shape;1501;p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 name="Google Shape;1502;p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 name="Google Shape;1503;p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 name="Google Shape;1504;p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 name="Google Shape;1505;p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 name="Google Shape;1506;p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 name="Google Shape;1507;p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 name="Google Shape;1508;p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 name="Google Shape;1509;p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 name="Google Shape;1510;p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 name="Google Shape;1511;p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 name="Google Shape;1512;p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 name="Google Shape;1513;p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 name="Google Shape;1514;p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 name="Google Shape;1515;p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 name="Google Shape;1516;p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 name="Google Shape;1517;p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 name="Google Shape;1518;p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 name="Google Shape;1519;p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 name="Google Shape;1520;p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 name="Google Shape;1521;p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 name="Google Shape;1522;p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 name="Google Shape;1523;p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 name="Google Shape;1524;p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 name="Google Shape;1525;p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 name="Google Shape;1526;p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 name="Google Shape;1527;p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 name="Google Shape;1528;p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 name="Google Shape;1529;p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 name="Google Shape;1530;p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 name="Google Shape;1531;p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 name="Google Shape;1532;p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 name="Google Shape;1533;p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 name="Google Shape;1534;p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 name="Google Shape;1535;p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 name="Google Shape;1536;p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 name="Google Shape;1537;p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 name="Google Shape;1538;p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 name="Google Shape;1539;p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 name="Google Shape;1540;p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 name="Google Shape;1541;p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 name="Google Shape;1542;p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 name="Google Shape;1543;p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 name="Google Shape;1544;p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 name="Google Shape;1545;p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 name="Google Shape;1546;p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 name="Google Shape;1547;p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 name="Google Shape;1548;p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 name="Google Shape;1549;p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 name="Google Shape;1550;p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 name="Google Shape;1551;p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 name="Google Shape;1552;p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 name="Google Shape;1553;p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 name="Google Shape;1554;p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 name="Google Shape;1555;p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 name="Google Shape;1556;p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 name="Google Shape;1557;p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 name="Google Shape;1558;p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 name="Google Shape;1559;p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 name="Google Shape;1560;p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 name="Google Shape;1561;p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 name="Google Shape;1562;p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 name="Google Shape;1563;p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 name="Google Shape;1564;p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 name="Google Shape;1565;p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 name="Google Shape;1566;p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 name="Google Shape;1567;p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 name="Google Shape;1568;p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 name="Google Shape;1569;p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 name="Google Shape;1570;p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 name="Google Shape;1571;p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 name="Google Shape;1572;p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 name="Google Shape;1573;p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 name="Google Shape;1574;p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 name="Google Shape;1575;p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 name="Google Shape;1576;p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 name="Google Shape;1577;p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 name="Google Shape;1578;p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 name="Google Shape;1579;p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 name="Google Shape;1580;p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 name="Google Shape;1581;p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 name="Google Shape;1582;p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 name="Google Shape;1583;p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 name="Google Shape;1584;p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 name="Google Shape;1585;p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 name="Google Shape;1586;p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 name="Google Shape;1587;p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 name="Google Shape;1588;p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 name="Google Shape;1589;p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 name="Google Shape;1590;p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 name="Google Shape;1591;p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 name="Google Shape;1592;p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 name="Google Shape;1593;p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 name="Google Shape;1594;p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 name="Google Shape;1595;p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 name="Google Shape;1596;p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 name="Google Shape;1597;p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 name="Google Shape;1598;p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 name="Google Shape;1599;p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 name="Google Shape;1600;p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 name="Google Shape;1601;p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 name="Google Shape;1602;p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 name="Google Shape;1603;p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 name="Google Shape;1604;p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 name="Google Shape;1605;p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 name="Google Shape;1606;p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 name="Google Shape;1607;p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 name="Google Shape;1608;p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 name="Google Shape;1609;p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 name="Google Shape;1610;p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 name="Google Shape;1611;p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 name="Google Shape;1612;p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 name="Google Shape;1613;p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 name="Google Shape;1614;p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 name="Google Shape;1615;p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 name="Google Shape;1616;p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 name="Google Shape;1617;p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 name="Google Shape;1618;p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 name="Google Shape;1619;p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 name="Google Shape;1620;p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 name="Google Shape;1621;p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 name="Google Shape;1622;p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 name="Google Shape;1623;p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 name="Google Shape;1624;p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 name="Google Shape;1625;p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 name="Google Shape;1626;p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 name="Google Shape;1627;p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 name="Google Shape;1628;p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 name="Google Shape;1629;p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 name="Google Shape;1630;p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 name="Google Shape;1631;p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 name="Google Shape;1632;p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 name="Google Shape;1633;p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 name="Google Shape;1634;p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 name="Google Shape;1635;p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 name="Google Shape;1636;p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 name="Google Shape;1637;p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 name="Google Shape;1638;p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 name="Google Shape;1639;p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 name="Google Shape;1640;p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 name="Google Shape;1641;p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 name="Google Shape;1642;p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 name="Google Shape;1643;p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 name="Google Shape;1644;p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 name="Google Shape;1645;p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 name="Google Shape;1646;p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 name="Google Shape;1647;p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 name="Google Shape;1648;p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 name="Google Shape;1649;p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 name="Google Shape;1650;p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 name="Google Shape;1651;p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 name="Google Shape;1652;p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 name="Google Shape;1653;p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 name="Google Shape;1654;p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 name="Google Shape;1655;p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 name="Google Shape;1656;p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 name="Google Shape;1657;p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 name="Google Shape;1658;p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 name="Google Shape;1659;p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 name="Google Shape;1660;p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 name="Google Shape;1661;p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 name="Google Shape;1662;p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 name="Google Shape;1663;p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 name="Google Shape;1664;p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 name="Google Shape;1665;p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 name="Google Shape;1666;p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 name="Google Shape;1667;p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 name="Google Shape;1668;p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 name="Google Shape;1669;p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 name="Google Shape;1670;p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 name="Google Shape;1671;p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 name="Google Shape;1672;p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 name="Google Shape;1673;p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 name="Google Shape;1674;p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 name="Google Shape;1675;p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 name="Google Shape;1676;p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 name="Google Shape;1677;p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 name="Google Shape;1678;p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 name="Google Shape;1679;p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 name="Google Shape;1680;p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 name="Google Shape;1681;p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 name="Google Shape;1682;p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 name="Google Shape;1683;p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 name="Google Shape;1684;p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 name="Google Shape;1685;p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 name="Google Shape;1686;p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 name="Google Shape;1687;p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 name="Google Shape;1688;p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 name="Google Shape;1689;p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 name="Google Shape;1690;p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 name="Google Shape;1691;p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 name="Google Shape;1719;p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 name="Google Shape;1761;p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 name="Google Shape;1762;p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 name="Google Shape;1763;p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 name="Google Shape;1764;p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 name="Google Shape;1765;p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 name="Google Shape;1766;p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 name="Google Shape;1767;p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 name="Google Shape;1768;p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 name="Google Shape;1769;p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 name="Google Shape;1770;p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 name="Google Shape;1771;p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 name="Google Shape;1772;p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 name="Google Shape;1775;p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 name="Google Shape;1776;p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 name="Google Shape;1777;p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 name="Google Shape;1778;p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 name="Google Shape;1779;p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 name="Google Shape;1780;p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 name="Google Shape;1781;p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 name="Google Shape;1782;p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 name="Google Shape;1783;p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 name="Google Shape;1784;p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 name="Google Shape;1785;p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 name="Google Shape;1786;p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 name="Google Shape;1787;p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 name="Google Shape;1788;p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 name="Google Shape;1789;p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 name="Google Shape;1790;p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 name="Google Shape;1791;p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 name="Google Shape;1792;p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 name="Google Shape;1793;p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 name="Google Shape;1794;p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 name="Google Shape;1795;p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 name="Google Shape;1796;p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 name="Google Shape;1797;p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 name="Google Shape;1798;p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 name="Google Shape;1799;p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 name="Google Shape;1800;p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 name="Google Shape;1801;p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 name="Google Shape;1802;p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 name="Google Shape;1803;p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 name="Google Shape;1827;p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 name="Google Shape;1828;p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 name="Google Shape;1829;p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 name="Google Shape;1830;p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 name="Google Shape;1831;p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 name="Google Shape;1832;p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 name="Google Shape;1833;p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 name="Google Shape;1834;p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 name="Google Shape;1835;p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 name="Google Shape;1836;p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 name="Google Shape;1837;p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 name="Google Shape;1838;p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 name="Google Shape;1839;p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 name="Google Shape;1840;p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 name="Google Shape;1841;p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 name="Google Shape;1842;p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 name="Google Shape;1843;p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 name="Google Shape;1844;p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 name="Google Shape;1845;p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 name="Google Shape;1846;p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 name="Google Shape;1847;p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 name="Google Shape;1848;p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 name="Google Shape;1849;p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 name="Google Shape;1850;p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 name="Google Shape;1851;p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 name="Google Shape;1852;p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 name="Google Shape;1853;p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 name="Google Shape;1854;p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 name="Google Shape;1855;p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 name="Google Shape;1856;p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 name="Google Shape;1857;p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 name="Google Shape;1858;p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 name="Google Shape;1859;p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 name="Google Shape;1860;p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 name="Google Shape;1861;p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 name="Google Shape;1862;p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 name="Google Shape;1863;p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 name="Google Shape;1864;p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 name="Google Shape;1865;p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 name="Google Shape;1866;p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 name="Google Shape;1867;p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 name="Google Shape;1868;p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 name="Google Shape;1869;p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 name="Google Shape;1870;p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 name="Google Shape;1871;p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 name="Google Shape;1872;p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 name="Google Shape;1873;p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 name="Google Shape;1874;p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 name="Google Shape;1875;p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 name="Google Shape;1876;p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 name="Google Shape;1877;p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 name="Google Shape;1878;p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 name="Google Shape;1879;p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 name="Google Shape;1880;p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 name="Google Shape;1881;p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 name="Google Shape;1882;p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 name="Google Shape;1883;p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 name="Google Shape;1884;p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 name="Google Shape;1885;p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 name="Google Shape;1886;p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 name="Google Shape;1887;p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 name="Google Shape;1888;p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 name="Google Shape;1889;p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 name="Google Shape;1890;p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 name="Google Shape;1891;p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 name="Google Shape;1892;p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 name="Google Shape;1893;p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 name="Google Shape;1894;p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 name="Google Shape;1895;p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 name="Google Shape;1896;p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 name="Google Shape;1897;p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 name="Google Shape;1898;p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 name="Google Shape;1899;p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 name="Google Shape;1900;p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 name="Google Shape;1901;p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 name="Google Shape;1902;p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 name="Google Shape;1903;p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 name="Google Shape;1904;p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 name="Google Shape;1905;p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 name="Google Shape;1906;p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 name="Google Shape;1907;p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 name="Google Shape;1908;p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 name="Google Shape;1909;p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 name="Google Shape;1910;p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 name="Google Shape;1911;p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 name="Google Shape;1912;p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 name="Google Shape;1913;p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 name="Google Shape;1914;p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 name="Google Shape;1915;p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 name="Google Shape;1916;p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 name="Google Shape;1917;p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 name="Google Shape;1918;p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 name="Google Shape;1919;p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 name="Google Shape;1920;p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 name="Google Shape;1921;p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 name="Google Shape;1922;p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 name="Google Shape;1923;p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 name="Google Shape;1924;p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 name="Google Shape;1925;p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 name="Google Shape;1926;p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 name="Google Shape;1927;p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 name="Google Shape;1928;p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 name="Google Shape;1929;p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 name="Google Shape;1930;p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 name="Google Shape;1931;p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 name="Google Shape;1932;p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 name="Google Shape;1933;p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 name="Google Shape;1934;p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 name="Google Shape;1935;p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 name="Google Shape;1936;p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 name="Google Shape;1937;p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 name="Google Shape;1938;p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 name="Google Shape;1939;p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 name="Google Shape;1940;p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 name="Google Shape;1941;p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 name="Google Shape;1942;p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 name="Google Shape;1943;p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 name="Google Shape;1944;p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 name="Google Shape;1945;p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 name="Google Shape;1946;p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 name="Google Shape;1947;p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 name="Google Shape;1948;p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 name="Google Shape;1949;p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 name="Google Shape;1950;p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 name="Google Shape;1951;p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 name="Google Shape;1952;p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 name="Google Shape;1953;p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 name="Google Shape;1954;p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 name="Google Shape;1955;p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 name="Google Shape;1956;p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 name="Google Shape;1957;p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 name="Google Shape;1958;p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 name="Google Shape;1959;p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 name="Google Shape;1960;p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 name="Google Shape;1961;p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 name="Google Shape;1962;p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 name="Google Shape;1963;p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 name="Google Shape;1964;p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 name="Google Shape;1965;p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6" name="Google Shape;1966;p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7" name="Google Shape;1967;p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8" name="Google Shape;1968;p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9" name="Google Shape;1969;p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0" name="Google Shape;1970;p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1" name="Google Shape;1971;p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2" name="Google Shape;1972;p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3" name="Google Shape;1973;p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4" name="Google Shape;1974;p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5" name="Google Shape;1975;p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6" name="Google Shape;1976;p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7" name="Google Shape;1977;p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8" name="Google Shape;1978;p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9" name="Google Shape;1979;p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0" name="Google Shape;1980;p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1" name="Google Shape;1981;p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2" name="Google Shape;1982;p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3" name="Google Shape;1983;p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4" name="Google Shape;1984;p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5" name="Google Shape;1985;p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6" name="Google Shape;1986;p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7" name="Google Shape;1987;p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8" name="Google Shape;1988;p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9" name="Google Shape;1989;p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0" name="Google Shape;1990;p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1" name="Google Shape;1991;p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2" name="Google Shape;1992;p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3" name="Google Shape;1993;p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4" name="Google Shape;1994;p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5" name="Google Shape;1995;p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6" name="Google Shape;1996;p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7" name="Google Shape;1997;p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8" name="Google Shape;1998;p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9" name="Google Shape;1999;p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0" name="Google Shape;2000;p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1" name="Google Shape;2001;p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2" name="Google Shape;2002;p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3" name="Google Shape;2003;p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4" name="Google Shape;2004;p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5" name="Google Shape;2005;p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6" name="Google Shape;2006;p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7" name="Google Shape;2007;p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8" name="Google Shape;2008;p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9" name="Google Shape;2009;p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0" name="Google Shape;2010;p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1" name="Google Shape;2011;p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2" name="Google Shape;2012;p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3" name="Google Shape;2013;p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4" name="Google Shape;2014;p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5" name="Google Shape;2015;p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6" name="Google Shape;2016;p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7" name="Google Shape;2017;p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8" name="Google Shape;2018;p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9" name="Google Shape;2019;p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0" name="Google Shape;2020;p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1" name="Google Shape;2021;p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2" name="Google Shape;2022;p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3" name="Google Shape;2023;p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4" name="Google Shape;2024;p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5" name="Google Shape;2025;p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6" name="Google Shape;2026;p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7" name="Google Shape;2027;p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8" name="Google Shape;2028;p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9" name="Google Shape;2029;p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0" name="Google Shape;2030;p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1" name="Google Shape;2031;p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2" name="Google Shape;2032;p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3" name="Google Shape;2033;p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4" name="Google Shape;2034;p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5" name="Google Shape;2035;p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6" name="Google Shape;2036;p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7" name="Google Shape;2037;p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8" name="Google Shape;2038;p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9" name="Google Shape;2039;p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0" name="Google Shape;2040;p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1" name="Google Shape;2041;p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2" name="Google Shape;2042;p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3" name="Google Shape;2043;p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4" name="Google Shape;2044;p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5" name="Google Shape;2045;p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6" name="Google Shape;2046;p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7" name="Google Shape;2047;p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8" name="Google Shape;2048;p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9" name="Google Shape;2049;p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0" name="Google Shape;2050;p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1" name="Google Shape;2051;p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2" name="Google Shape;2052;p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3" name="Google Shape;2053;p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4" name="Google Shape;2054;p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5" name="Google Shape;2055;p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6" name="Google Shape;2056;p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7" name="Google Shape;2057;p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8" name="Google Shape;2058;p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9" name="Google Shape;2059;p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0" name="Google Shape;2060;p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1" name="Google Shape;2061;p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2" name="Google Shape;2062;p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3" name="Google Shape;2063;p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4" name="Google Shape;2064;p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5" name="Google Shape;2065;p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66" name="Google Shape;2066;p9"/>
          <p:cNvGrpSpPr/>
          <p:nvPr/>
        </p:nvGrpSpPr>
        <p:grpSpPr>
          <a:xfrm>
            <a:off x="5904877" y="1016248"/>
            <a:ext cx="2435960" cy="1297725"/>
            <a:chOff x="233350" y="949250"/>
            <a:chExt cx="7137300" cy="3802300"/>
          </a:xfrm>
        </p:grpSpPr>
        <p:sp>
          <p:nvSpPr>
            <p:cNvPr id="2067" name="Google Shape;2067;p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8" name="Google Shape;2068;p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9" name="Google Shape;2069;p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0" name="Google Shape;2070;p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1" name="Google Shape;2071;p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2" name="Google Shape;2072;p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3" name="Google Shape;2073;p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4" name="Google Shape;2074;p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5" name="Google Shape;2075;p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6" name="Google Shape;2076;p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7" name="Google Shape;2077;p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8" name="Google Shape;2078;p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9" name="Google Shape;2079;p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0" name="Google Shape;2080;p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1" name="Google Shape;2081;p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2" name="Google Shape;2082;p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3" name="Google Shape;2083;p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4" name="Google Shape;2084;p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5" name="Google Shape;2085;p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6" name="Google Shape;2086;p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7" name="Google Shape;2087;p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8" name="Google Shape;2088;p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9" name="Google Shape;2089;p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0" name="Google Shape;2090;p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1" name="Google Shape;2091;p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2" name="Google Shape;2092;p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3" name="Google Shape;2093;p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4" name="Google Shape;2094;p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5" name="Google Shape;2095;p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6" name="Google Shape;2096;p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7" name="Google Shape;2097;p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8" name="Google Shape;2098;p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9" name="Google Shape;2099;p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0" name="Google Shape;2100;p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1" name="Google Shape;2101;p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2" name="Google Shape;2102;p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3" name="Google Shape;2103;p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4" name="Google Shape;2104;p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5" name="Google Shape;2105;p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6" name="Google Shape;2106;p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7" name="Google Shape;2107;p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8" name="Google Shape;2108;p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9" name="Google Shape;2109;p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0" name="Google Shape;2110;p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1" name="Google Shape;2111;p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2" name="Google Shape;2112;p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3" name="Google Shape;2113;p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4" name="Google Shape;2114;p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5" name="Google Shape;2115;p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6" name="Google Shape;2116;p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7" name="Google Shape;2117;p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8" name="Google Shape;2118;p9"/>
          <p:cNvGrpSpPr/>
          <p:nvPr/>
        </p:nvGrpSpPr>
        <p:grpSpPr>
          <a:xfrm>
            <a:off x="698034" y="977939"/>
            <a:ext cx="2665073" cy="1317140"/>
            <a:chOff x="793334" y="1192826"/>
            <a:chExt cx="2665073" cy="1317140"/>
          </a:xfrm>
        </p:grpSpPr>
        <p:sp>
          <p:nvSpPr>
            <p:cNvPr id="2119" name="Google Shape;2119;p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0" name="Google Shape;2120;p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1" name="Google Shape;2121;p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2" name="Google Shape;2122;p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3" name="Google Shape;2123;p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4" name="Google Shape;2124;p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5" name="Google Shape;2125;p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6" name="Google Shape;2126;p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7" name="Google Shape;2127;p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8" name="Google Shape;2128;p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9" name="Google Shape;2129;p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0" name="Google Shape;2130;p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1" name="Google Shape;2131;p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2" name="Google Shape;2132;p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3" name="Google Shape;2133;p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4" name="Google Shape;2134;p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5" name="Google Shape;2135;p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6" name="Google Shape;2136;p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7" name="Google Shape;2137;p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8" name="Google Shape;2138;p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9" name="Google Shape;2139;p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0" name="Google Shape;2140;p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1" name="Google Shape;2141;p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2" name="Google Shape;2142;p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3" name="Google Shape;2143;p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4" name="Google Shape;2144;p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5" name="Google Shape;2145;p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6" name="Google Shape;2146;p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7" name="Google Shape;2147;p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8" name="Google Shape;2148;p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9" name="Google Shape;2149;p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0" name="Google Shape;2150;p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1" name="Google Shape;2151;p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2" name="Google Shape;2152;p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3" name="Google Shape;2153;p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4" name="Google Shape;2154;p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5" name="Google Shape;2155;p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6" name="Google Shape;2156;p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7" name="Google Shape;2157;p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8" name="Google Shape;2158;p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9" name="Google Shape;2159;p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0" name="Google Shape;2160;p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1" name="Google Shape;2161;p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2" name="Google Shape;2162;p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3" name="Google Shape;2163;p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4" name="Google Shape;2164;p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5" name="Google Shape;2165;p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6" name="Google Shape;2166;p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7" name="Google Shape;2167;p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9" name="Google Shape;2169;p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0" name="Google Shape;2170;p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1" name="Google Shape;2171;p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2" name="Google Shape;2172;p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3" name="Google Shape;2173;p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4" name="Google Shape;2174;p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5" name="Google Shape;2175;p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6" name="Google Shape;2176;p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7" name="Google Shape;2177;p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8" name="Google Shape;2178;p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9" name="Google Shape;2179;p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0" name="Google Shape;2180;p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1" name="Google Shape;2181;p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2" name="Google Shape;2182;p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3" name="Google Shape;2183;p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4" name="Google Shape;2184;p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5" name="Google Shape;2185;p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6" name="Google Shape;2186;p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7" name="Google Shape;2187;p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8" name="Google Shape;2188;p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9" name="Google Shape;2189;p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0" name="Google Shape;2190;p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1" name="Google Shape;2191;p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2" name="Google Shape;2192;p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3" name="Google Shape;2193;p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4" name="Google Shape;2194;p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5" name="Google Shape;2195;p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6" name="Google Shape;2196;p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7" name="Google Shape;2197;p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8" name="Google Shape;2198;p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9" name="Google Shape;2199;p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0" name="Google Shape;2200;p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1" name="Google Shape;2201;p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2" name="Google Shape;2202;p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3" name="Google Shape;2203;p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4" name="Google Shape;2204;p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5" name="Google Shape;2205;p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6" name="Google Shape;2206;p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7" name="Google Shape;2207;p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8" name="Google Shape;2208;p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9" name="Google Shape;2209;p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0" name="Google Shape;2210;p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1" name="Google Shape;2211;p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2" name="Google Shape;2212;p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3" name="Google Shape;2213;p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4" name="Google Shape;2214;p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5" name="Google Shape;2215;p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6" name="Google Shape;2216;p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7" name="Google Shape;2217;p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8" name="Google Shape;2218;p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9" name="Google Shape;2219;p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0" name="Google Shape;2220;p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1" name="Google Shape;2221;p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2" name="Google Shape;2222;p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3" name="Google Shape;2223;p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4" name="Google Shape;2224;p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5" name="Google Shape;2225;p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6" name="Google Shape;2226;p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7" name="Google Shape;2227;p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8" name="Google Shape;2228;p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9" name="Google Shape;2229;p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0" name="Google Shape;2230;p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1" name="Google Shape;2231;p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2" name="Google Shape;2232;p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3" name="Google Shape;2233;p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4" name="Google Shape;2234;p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5" name="Google Shape;2235;p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6" name="Google Shape;2236;p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7" name="Google Shape;2237;p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8" name="Google Shape;2238;p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9" name="Google Shape;2239;p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0" name="Google Shape;2240;p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1" name="Google Shape;2241;p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2" name="Google Shape;2242;p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3" name="Google Shape;2243;p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4" name="Google Shape;2244;p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5" name="Google Shape;2245;p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6" name="Google Shape;2246;p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7" name="Google Shape;2247;p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8" name="Google Shape;2248;p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9" name="Google Shape;2249;p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0" name="Google Shape;2250;p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1" name="Google Shape;2251;p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2" name="Google Shape;2252;p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3" name="Google Shape;2253;p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4" name="Google Shape;2254;p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5" name="Google Shape;2255;p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6" name="Google Shape;2256;p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7" name="Google Shape;2257;p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8" name="Google Shape;2258;p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9" name="Google Shape;2259;p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0" name="Google Shape;2260;p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1" name="Google Shape;2261;p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2" name="Google Shape;2262;p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3" name="Google Shape;2263;p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4" name="Google Shape;2264;p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5" name="Google Shape;2265;p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6" name="Google Shape;2266;p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7" name="Google Shape;2267;p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8" name="Google Shape;2268;p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9" name="Google Shape;2269;p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0" name="Google Shape;2270;p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1" name="Google Shape;2271;p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2" name="Google Shape;2272;p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3" name="Google Shape;2273;p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4" name="Google Shape;2274;p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5" name="Google Shape;2275;p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6" name="Google Shape;2276;p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7" name="Google Shape;2277;p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8" name="Google Shape;2278;p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9" name="Google Shape;2279;p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0" name="Google Shape;2280;p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1" name="Google Shape;2281;p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2" name="Google Shape;2282;p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3" name="Google Shape;2283;p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4" name="Google Shape;2284;p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5" name="Google Shape;2285;p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6" name="Google Shape;2286;p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7" name="Google Shape;2287;p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8" name="Google Shape;2288;p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9" name="Google Shape;2289;p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0" name="Google Shape;2290;p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1" name="Google Shape;2291;p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2" name="Google Shape;2292;p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3" name="Google Shape;2293;p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4" name="Google Shape;2294;p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5" name="Google Shape;2295;p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6" name="Google Shape;2296;p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7" name="Google Shape;2297;p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8" name="Google Shape;2298;p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9" name="Google Shape;2299;p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0" name="Google Shape;2300;p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1" name="Google Shape;2301;p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2" name="Google Shape;2302;p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3" name="Google Shape;2303;p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4" name="Google Shape;2304;p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5" name="Google Shape;2305;p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6" name="Google Shape;2306;p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7" name="Google Shape;2307;p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8" name="Google Shape;2308;p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9" name="Google Shape;2309;p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0" name="Google Shape;2310;p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1" name="Google Shape;2311;p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2" name="Google Shape;2312;p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3" name="Google Shape;2313;p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4" name="Google Shape;2314;p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5" name="Google Shape;2315;p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6" name="Google Shape;2316;p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7" name="Google Shape;2317;p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8" name="Google Shape;2318;p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9" name="Google Shape;2319;p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0" name="Google Shape;2320;p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1" name="Google Shape;2321;p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2" name="Google Shape;2322;p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3" name="Google Shape;2323;p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4" name="Google Shape;2324;p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5" name="Google Shape;2325;p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6" name="Google Shape;2326;p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7" name="Google Shape;2327;p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8" name="Google Shape;2328;p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9" name="Google Shape;2329;p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0" name="Google Shape;2330;p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1" name="Google Shape;2331;p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2" name="Google Shape;2332;p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3" name="Google Shape;2333;p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4" name="Google Shape;2334;p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5" name="Google Shape;2335;p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6" name="Google Shape;2336;p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7" name="Google Shape;2337;p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8" name="Google Shape;2338;p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9" name="Google Shape;2339;p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0" name="Google Shape;2340;p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1" name="Google Shape;2341;p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2" name="Google Shape;2342;p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3" name="Google Shape;2343;p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4" name="Google Shape;2344;p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5" name="Google Shape;2345;p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6" name="Google Shape;2346;p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7" name="Google Shape;2347;p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8" name="Google Shape;2348;p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9" name="Google Shape;2349;p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0" name="Google Shape;2350;p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1" name="Google Shape;2351;p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2" name="Google Shape;2352;p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3" name="Google Shape;2353;p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4" name="Google Shape;2354;p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5" name="Google Shape;2355;p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6" name="Google Shape;2356;p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7" name="Google Shape;2357;p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8" name="Google Shape;2358;p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9" name="Google Shape;2359;p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0" name="Google Shape;2360;p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1" name="Google Shape;2361;p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2" name="Google Shape;2362;p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3" name="Google Shape;2363;p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4" name="Google Shape;2364;p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5" name="Google Shape;2365;p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6" name="Google Shape;2366;p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7" name="Google Shape;2367;p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8" name="Google Shape;2368;p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9" name="Google Shape;2369;p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0" name="Google Shape;2370;p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1" name="Google Shape;2371;p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2" name="Google Shape;2372;p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3" name="Google Shape;2373;p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4" name="Google Shape;2374;p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5" name="Google Shape;2375;p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6" name="Google Shape;2376;p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7" name="Google Shape;2377;p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8" name="Google Shape;2378;p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9" name="Google Shape;2379;p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0" name="Google Shape;2380;p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1" name="Google Shape;2381;p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2" name="Google Shape;2382;p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3" name="Google Shape;2383;p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4" name="Google Shape;2384;p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5" name="Google Shape;2385;p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6" name="Google Shape;2386;p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7" name="Google Shape;2387;p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8" name="Google Shape;2388;p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9" name="Google Shape;2389;p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0" name="Google Shape;2390;p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1" name="Google Shape;2391;p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2" name="Google Shape;2392;p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3" name="Google Shape;2393;p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4" name="Google Shape;2394;p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5" name="Google Shape;2395;p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6" name="Google Shape;2396;p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7" name="Google Shape;2397;p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8" name="Google Shape;2398;p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9" name="Google Shape;2399;p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0" name="Google Shape;2400;p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1" name="Google Shape;2401;p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2" name="Google Shape;2402;p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3" name="Google Shape;2403;p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4" name="Google Shape;2404;p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5" name="Google Shape;2405;p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6" name="Google Shape;2406;p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7" name="Google Shape;2407;p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8" name="Google Shape;2408;p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9" name="Google Shape;2409;p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0" name="Google Shape;2410;p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1" name="Google Shape;2411;p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2" name="Google Shape;2412;p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3" name="Google Shape;2413;p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4" name="Google Shape;2414;p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5" name="Google Shape;2415;p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6" name="Google Shape;2416;p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7" name="Google Shape;2417;p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8" name="Google Shape;2418;p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9" name="Google Shape;2419;p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0" name="Google Shape;2420;p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1" name="Google Shape;2421;p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2" name="Google Shape;2422;p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3" name="Google Shape;2423;p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4" name="Google Shape;2424;p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5" name="Google Shape;2425;p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6" name="Google Shape;2426;p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7" name="Google Shape;2427;p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8" name="Google Shape;2428;p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9" name="Google Shape;2429;p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0" name="Google Shape;2430;p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1" name="Google Shape;2431;p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2" name="Google Shape;2432;p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3" name="Google Shape;2433;p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4" name="Google Shape;2434;p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5" name="Google Shape;2435;p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6" name="Google Shape;2436;p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7" name="Google Shape;2437;p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8" name="Google Shape;2438;p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9" name="Google Shape;2439;p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0" name="Google Shape;2440;p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1" name="Google Shape;2441;p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2" name="Google Shape;2442;p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3" name="Google Shape;2443;p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4" name="Google Shape;2444;p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5" name="Google Shape;2445;p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6" name="Google Shape;2446;p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7" name="Google Shape;2447;p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8" name="Google Shape;2448;p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9" name="Google Shape;2449;p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0" name="Google Shape;2450;p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1" name="Google Shape;2451;p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2" name="Google Shape;2452;p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3" name="Google Shape;2453;p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4" name="Google Shape;2454;p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5" name="Google Shape;2455;p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6" name="Google Shape;2456;p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7" name="Google Shape;2457;p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8" name="Google Shape;2458;p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9" name="Google Shape;2459;p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0" name="Google Shape;2460;p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1" name="Google Shape;2461;p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2" name="Google Shape;2462;p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3" name="Google Shape;2463;p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4" name="Google Shape;2464;p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5" name="Google Shape;2465;p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6" name="Google Shape;2466;p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7" name="Google Shape;2467;p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8" name="Google Shape;2468;p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9" name="Google Shape;2469;p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0" name="Google Shape;2470;p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1" name="Google Shape;2471;p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2" name="Google Shape;2472;p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3" name="Google Shape;2473;p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4" name="Google Shape;2474;p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5" name="Google Shape;2475;p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6" name="Google Shape;2476;p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7" name="Google Shape;2477;p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8" name="Google Shape;2478;p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9" name="Google Shape;2479;p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0" name="Google Shape;2480;p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1" name="Google Shape;2481;p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2" name="Google Shape;2482;p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3" name="Google Shape;2483;p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4" name="Google Shape;2484;p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5" name="Google Shape;2485;p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6" name="Google Shape;2486;p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7" name="Google Shape;2487;p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8" name="Google Shape;2488;p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9" name="Google Shape;2489;p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0" name="Google Shape;2490;p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1" name="Google Shape;2491;p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2" name="Google Shape;2492;p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3" name="Google Shape;2493;p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4" name="Google Shape;2494;p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5" name="Google Shape;2495;p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6" name="Google Shape;2496;p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7" name="Google Shape;2497;p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8" name="Google Shape;2498;p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9" name="Google Shape;2499;p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0" name="Google Shape;2500;p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1" name="Google Shape;2501;p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2" name="Google Shape;2502;p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3" name="Google Shape;2503;p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4" name="Google Shape;2504;p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5" name="Google Shape;2505;p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6" name="Google Shape;2506;p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7" name="Google Shape;2507;p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8" name="Google Shape;2508;p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9" name="Google Shape;2509;p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0" name="Google Shape;2510;p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1" name="Google Shape;2511;p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2" name="Google Shape;2512;p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3" name="Google Shape;2513;p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4" name="Google Shape;2514;p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5" name="Google Shape;2515;p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6" name="Google Shape;2516;p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7" name="Google Shape;2517;p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8" name="Google Shape;2518;p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9" name="Google Shape;2519;p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0" name="Google Shape;2520;p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1" name="Google Shape;2521;p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2" name="Google Shape;2522;p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3" name="Google Shape;2523;p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4" name="Google Shape;2524;p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5" name="Google Shape;2525;p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6" name="Google Shape;2526;p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7" name="Google Shape;2527;p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8" name="Google Shape;2528;p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9" name="Google Shape;2529;p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0" name="Google Shape;2530;p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1" name="Google Shape;2531;p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2" name="Google Shape;2532;p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3" name="Google Shape;2533;p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4" name="Google Shape;2534;p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5" name="Google Shape;2535;p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6" name="Google Shape;2536;p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7" name="Google Shape;2537;p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8" name="Google Shape;2538;p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9" name="Google Shape;2539;p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0" name="Google Shape;2540;p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1" name="Google Shape;2541;p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2" name="Google Shape;2542;p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3" name="Google Shape;2543;p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4" name="Google Shape;2544;p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5" name="Google Shape;2545;p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6" name="Google Shape;2546;p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7" name="Google Shape;2547;p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8" name="Google Shape;2548;p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9" name="Google Shape;2549;p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0" name="Google Shape;2550;p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1" name="Google Shape;2551;p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2" name="Google Shape;2552;p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3" name="Google Shape;2553;p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4" name="Google Shape;2554;p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5" name="Google Shape;2555;p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6" name="Google Shape;2556;p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7" name="Google Shape;2557;p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8" name="Google Shape;2558;p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9" name="Google Shape;2559;p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0" name="Google Shape;2560;p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1" name="Google Shape;2561;p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2" name="Google Shape;2562;p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3" name="Google Shape;2563;p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4" name="Google Shape;2564;p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5" name="Google Shape;2565;p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6" name="Google Shape;2566;p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7" name="Google Shape;2567;p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8" name="Google Shape;2568;p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9" name="Google Shape;2569;p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0" name="Google Shape;2570;p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1" name="Google Shape;2571;p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2" name="Google Shape;2572;p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3" name="Google Shape;2573;p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4" name="Google Shape;2574;p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5" name="Google Shape;2575;p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6" name="Google Shape;2576;p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7" name="Google Shape;2577;p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8" name="Google Shape;2578;p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9" name="Google Shape;2579;p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0" name="Google Shape;2580;p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1" name="Google Shape;2581;p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2" name="Google Shape;2582;p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3" name="Google Shape;2583;p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4" name="Google Shape;2584;p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5" name="Google Shape;2585;p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6" name="Google Shape;2586;p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7" name="Google Shape;2587;p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8" name="Google Shape;2588;p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9" name="Google Shape;2589;p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0" name="Google Shape;2590;p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1" name="Google Shape;2591;p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2" name="Google Shape;2592;p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3" name="Google Shape;2593;p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4" name="Google Shape;2594;p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5" name="Google Shape;2595;p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6" name="Google Shape;2596;p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7" name="Google Shape;2597;p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8" name="Google Shape;2598;p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9" name="Google Shape;2599;p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0" name="Google Shape;2600;p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1" name="Google Shape;2601;p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2" name="Google Shape;2602;p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3" name="Google Shape;2603;p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4" name="Google Shape;2604;p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5" name="Google Shape;2605;p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6" name="Google Shape;2606;p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7" name="Google Shape;2607;p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8" name="Google Shape;2608;p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9" name="Google Shape;2609;p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0" name="Google Shape;2610;p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1" name="Google Shape;2611;p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2" name="Google Shape;2612;p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3" name="Google Shape;2613;p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4" name="Google Shape;2614;p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5" name="Google Shape;2615;p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6" name="Google Shape;2616;p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7" name="Google Shape;2617;p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8" name="Google Shape;2618;p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9" name="Google Shape;2619;p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0" name="Google Shape;2620;p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1" name="Google Shape;2621;p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2" name="Google Shape;2622;p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3" name="Google Shape;2623;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4" name="Google Shape;2624;p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5" name="Google Shape;2625;p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6" name="Google Shape;2626;p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7" name="Google Shape;2627;p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8" name="Google Shape;2628;p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9" name="Google Shape;2629;p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0" name="Google Shape;2630;p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1" name="Google Shape;2631;p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2" name="Google Shape;2632;p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3" name="Google Shape;2633;p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4" name="Google Shape;2634;p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5" name="Google Shape;2635;p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6" name="Google Shape;2636;p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7" name="Google Shape;2637;p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8" name="Google Shape;2638;p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9" name="Google Shape;2639;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0" name="Google Shape;2640;p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1" name="Google Shape;2641;p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2" name="Google Shape;2642;p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3" name="Google Shape;2643;p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4" name="Google Shape;2644;p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5" name="Google Shape;2645;p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6" name="Google Shape;2646;p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7" name="Google Shape;2647;p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8" name="Google Shape;2648;p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9" name="Google Shape;2649;p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0" name="Google Shape;2650;p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1" name="Google Shape;2651;p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2" name="Google Shape;2652;p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3" name="Google Shape;2653;p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4" name="Google Shape;2654;p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5" name="Google Shape;2655;p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6" name="Google Shape;2656;p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7" name="Google Shape;2657;p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8" name="Google Shape;2658;p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9" name="Google Shape;2659;p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0" name="Google Shape;2660;p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1" name="Google Shape;2661;p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2" name="Google Shape;2662;p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3" name="Google Shape;2663;p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4" name="Google Shape;2664;p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5" name="Google Shape;2665;p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6" name="Google Shape;2666;p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7" name="Google Shape;2667;p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8" name="Google Shape;2668;p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9" name="Google Shape;2669;p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0" name="Google Shape;2670;p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1" name="Google Shape;2671;p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2" name="Google Shape;2672;p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3" name="Google Shape;2673;p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4" name="Google Shape;2674;p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5" name="Google Shape;2675;p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6" name="Google Shape;2676;p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7" name="Google Shape;2677;p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8" name="Google Shape;2678;p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9" name="Google Shape;2679;p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0" name="Google Shape;2680;p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1" name="Google Shape;2681;p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2" name="Google Shape;2682;p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3" name="Google Shape;2683;p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4" name="Google Shape;2684;p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5" name="Google Shape;2685;p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6" name="Google Shape;2686;p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7" name="Google Shape;2687;p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8" name="Google Shape;2688;p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9" name="Google Shape;2689;p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0" name="Google Shape;2690;p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1" name="Google Shape;2691;p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2" name="Google Shape;2692;p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3" name="Google Shape;2693;p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4" name="Google Shape;2694;p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5" name="Google Shape;2695;p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6" name="Google Shape;2696;p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7" name="Google Shape;2697;p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8" name="Google Shape;2698;p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9" name="Google Shape;2699;p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0" name="Google Shape;2700;p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1" name="Google Shape;2701;p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2" name="Google Shape;2702;p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3" name="Google Shape;2703;p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4" name="Google Shape;2704;p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5" name="Google Shape;2705;p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6" name="Google Shape;2706;p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7" name="Google Shape;2707;p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8" name="Google Shape;2708;p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9" name="Google Shape;2709;p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0" name="Google Shape;2710;p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1" name="Google Shape;2711;p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2" name="Google Shape;2712;p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3" name="Google Shape;2713;p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4" name="Google Shape;2714;p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5" name="Google Shape;2715;p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6" name="Google Shape;2716;p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7" name="Google Shape;2717;p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8" name="Google Shape;2718;p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9" name="Google Shape;2719;p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0" name="Google Shape;2720;p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1" name="Google Shape;2721;p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2" name="Google Shape;2722;p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3" name="Google Shape;2723;p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4" name="Google Shape;2724;p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5" name="Google Shape;2725;p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6" name="Google Shape;2726;p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7" name="Google Shape;2727;p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3" name="Google Shape;2733;p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4" name="Google Shape;2734;p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5" name="Google Shape;2735;p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6" name="Google Shape;2736;p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7" name="Google Shape;2737;p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8" name="Google Shape;2738;p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9" name="Google Shape;2739;p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0" name="Google Shape;2740;p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1" name="Google Shape;2741;p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2" name="Google Shape;2742;p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3" name="Google Shape;2743;p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4" name="Google Shape;2744;p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5" name="Google Shape;2745;p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6" name="Google Shape;2746;p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7" name="Google Shape;2747;p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8" name="Google Shape;2748;p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9" name="Google Shape;2749;p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0" name="Google Shape;2750;p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1" name="Google Shape;2751;p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2" name="Google Shape;2752;p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3" name="Google Shape;2753;p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4" name="Google Shape;2754;p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5" name="Google Shape;2755;p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6" name="Google Shape;2756;p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7" name="Google Shape;2757;p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8" name="Google Shape;2758;p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9" name="Google Shape;2759;p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0" name="Google Shape;2760;p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1" name="Google Shape;2761;p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2" name="Google Shape;2762;p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3" name="Google Shape;2763;p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4" name="Google Shape;2764;p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5" name="Google Shape;2765;p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6" name="Google Shape;2766;p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7" name="Google Shape;2767;p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8" name="Google Shape;2768;p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9" name="Google Shape;2769;p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0" name="Google Shape;2770;p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1" name="Google Shape;2771;p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2" name="Google Shape;2772;p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3" name="Google Shape;2773;p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4" name="Google Shape;2774;p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5" name="Google Shape;2775;p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6" name="Google Shape;2776;p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7" name="Google Shape;2777;p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8" name="Google Shape;2778;p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9" name="Google Shape;2779;p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0" name="Google Shape;2780;p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1" name="Google Shape;2781;p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2" name="Google Shape;2782;p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3" name="Google Shape;2783;p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4" name="Google Shape;2784;p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5" name="Google Shape;2785;p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6" name="Google Shape;2786;p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7" name="Google Shape;2787;p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8" name="Google Shape;2788;p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9" name="Google Shape;2789;p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0" name="Google Shape;2790;p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1" name="Google Shape;2791;p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2" name="Google Shape;2792;p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3" name="Google Shape;2793;p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4" name="Google Shape;2794;p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5" name="Google Shape;2795;p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6" name="Google Shape;2796;p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7" name="Google Shape;2797;p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8" name="Google Shape;2798;p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9" name="Google Shape;2799;p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0" name="Google Shape;2800;p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1" name="Google Shape;2801;p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2" name="Google Shape;2802;p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3" name="Google Shape;2803;p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4" name="Google Shape;2804;p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5" name="Google Shape;2805;p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6" name="Google Shape;2806;p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7" name="Google Shape;2807;p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8" name="Google Shape;2808;p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9" name="Google Shape;2809;p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0" name="Google Shape;2810;p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1" name="Google Shape;2811;p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2" name="Google Shape;2812;p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3" name="Google Shape;2813;p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4" name="Google Shape;2814;p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5" name="Google Shape;2815;p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6" name="Google Shape;2816;p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7" name="Google Shape;2817;p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8" name="Google Shape;2818;p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9" name="Google Shape;2819;p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0" name="Google Shape;2820;p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1" name="Google Shape;2821;p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2" name="Google Shape;2822;p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3" name="Google Shape;2823;p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4" name="Google Shape;2824;p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5" name="Google Shape;2825;p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6" name="Google Shape;2826;p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7" name="Google Shape;2827;p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8" name="Google Shape;2828;p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9" name="Google Shape;2829;p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0" name="Google Shape;2830;p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1" name="Google Shape;2831;p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2" name="Google Shape;2832;p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3" name="Google Shape;2833;p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4" name="Google Shape;2834;p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5" name="Google Shape;2835;p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6" name="Google Shape;2836;p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7" name="Google Shape;2837;p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8" name="Google Shape;2838;p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9" name="Google Shape;2839;p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0" name="Google Shape;2840;p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1" name="Google Shape;2841;p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2" name="Google Shape;2842;p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3" name="Google Shape;2843;p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4" name="Google Shape;2844;p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5" name="Google Shape;2845;p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6" name="Google Shape;2846;p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7" name="Google Shape;2847;p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8" name="Google Shape;2848;p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9" name="Google Shape;2849;p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0" name="Google Shape;2850;p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1" name="Google Shape;2851;p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2" name="Google Shape;2852;p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3" name="Google Shape;2853;p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4" name="Google Shape;2854;p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5" name="Google Shape;2855;p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6" name="Google Shape;2856;p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7" name="Google Shape;2857;p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8" name="Google Shape;2858;p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9" name="Google Shape;2859;p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0" name="Google Shape;2860;p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1" name="Google Shape;2861;p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2" name="Google Shape;2862;p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3" name="Google Shape;2863;p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4" name="Google Shape;2864;p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5" name="Google Shape;2865;p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6" name="Google Shape;2866;p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7" name="Google Shape;2867;p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8" name="Google Shape;2868;p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9" name="Google Shape;2869;p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0" name="Google Shape;2870;p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1" name="Google Shape;2871;p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2" name="Google Shape;2872;p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3" name="Google Shape;2873;p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4" name="Google Shape;2874;p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5" name="Google Shape;2875;p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6" name="Google Shape;2876;p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7" name="Google Shape;2877;p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8" name="Google Shape;2878;p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9" name="Google Shape;2879;p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0" name="Google Shape;2880;p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1" name="Google Shape;2881;p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2" name="Google Shape;2882;p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3" name="Google Shape;2883;p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4" name="Google Shape;2884;p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5" name="Google Shape;2885;p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6" name="Google Shape;2886;p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7" name="Google Shape;2887;p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8" name="Google Shape;2888;p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9" name="Google Shape;2889;p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0" name="Google Shape;2890;p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1" name="Google Shape;2891;p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2" name="Google Shape;2892;p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3" name="Google Shape;2893;p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4" name="Google Shape;2894;p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5" name="Google Shape;2895;p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6" name="Google Shape;2896;p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7" name="Google Shape;2897;p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8" name="Google Shape;2898;p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9" name="Google Shape;2899;p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0" name="Google Shape;2900;p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1" name="Google Shape;2901;p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2" name="Google Shape;2902;p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3" name="Google Shape;2903;p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4" name="Google Shape;2904;p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5" name="Google Shape;2905;p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6" name="Google Shape;2906;p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7" name="Google Shape;2907;p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8" name="Google Shape;2908;p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9" name="Google Shape;2909;p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0" name="Google Shape;2910;p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1" name="Google Shape;2911;p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2" name="Google Shape;2912;p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3" name="Google Shape;2913;p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4" name="Google Shape;2914;p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5" name="Google Shape;2915;p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6" name="Google Shape;2916;p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7" name="Google Shape;2917;p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8" name="Google Shape;2918;p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9" name="Google Shape;2919;p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0" name="Google Shape;2920;p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1" name="Google Shape;2921;p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2" name="Google Shape;2922;p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3" name="Google Shape;2923;p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4" name="Google Shape;2924;p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5" name="Google Shape;2925;p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6" name="Google Shape;2926;p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7" name="Google Shape;2927;p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8" name="Google Shape;2928;p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9" name="Google Shape;2929;p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0" name="Google Shape;2930;p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1" name="Google Shape;2931;p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2" name="Google Shape;2932;p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3" name="Google Shape;2933;p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4" name="Google Shape;2934;p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5" name="Google Shape;2935;p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6" name="Google Shape;2936;p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7" name="Google Shape;2937;p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8" name="Google Shape;2938;p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9" name="Google Shape;2939;p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0" name="Google Shape;2940;p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1" name="Google Shape;2941;p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2" name="Google Shape;2942;p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3" name="Google Shape;2943;p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4" name="Google Shape;2944;p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5" name="Google Shape;2945;p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6" name="Google Shape;2946;p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7" name="Google Shape;2947;p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8" name="Google Shape;2948;p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9" name="Google Shape;2949;p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0" name="Google Shape;2950;p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1" name="Google Shape;2951;p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2" name="Google Shape;2952;p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3" name="Google Shape;2953;p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4" name="Google Shape;2954;p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5" name="Google Shape;2955;p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6" name="Google Shape;2956;p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7" name="Google Shape;2957;p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8" name="Google Shape;2958;p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9" name="Google Shape;2959;p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0" name="Google Shape;2960;p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1" name="Google Shape;2961;p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2" name="Google Shape;2962;p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3" name="Google Shape;2963;p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4" name="Google Shape;2964;p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5" name="Google Shape;2965;p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6" name="Google Shape;2966;p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7" name="Google Shape;2967;p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8" name="Google Shape;2968;p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9" name="Google Shape;2969;p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0" name="Google Shape;2970;p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1" name="Google Shape;2971;p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2" name="Google Shape;2972;p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3" name="Google Shape;2973;p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4" name="Google Shape;2974;p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5" name="Google Shape;2975;p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6" name="Google Shape;2976;p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7" name="Google Shape;2977;p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8" name="Google Shape;2978;p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9" name="Google Shape;2979;p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0" name="Google Shape;2980;p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1" name="Google Shape;2981;p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2" name="Google Shape;2982;p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3" name="Google Shape;2983;p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4" name="Google Shape;2984;p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5" name="Google Shape;2985;p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6" name="Google Shape;2986;p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7" name="Google Shape;2987;p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8" name="Google Shape;2988;p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9" name="Google Shape;2989;p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0" name="Google Shape;2990;p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1" name="Google Shape;2991;p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2" name="Google Shape;2992;p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3" name="Google Shape;2993;p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4" name="Google Shape;2994;p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5" name="Google Shape;2995;p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6" name="Google Shape;2996;p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7" name="Google Shape;2997;p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8" name="Google Shape;2998;p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9" name="Google Shape;2999;p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0" name="Google Shape;3000;p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1" name="Google Shape;3001;p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2" name="Google Shape;3002;p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3" name="Google Shape;3003;p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4" name="Google Shape;3004;p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5" name="Google Shape;3005;p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6" name="Google Shape;3006;p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7" name="Google Shape;3007;p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8" name="Google Shape;3008;p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9" name="Google Shape;3009;p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0" name="Google Shape;3010;p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1" name="Google Shape;3011;p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2" name="Google Shape;3012;p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3" name="Google Shape;3013;p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4" name="Google Shape;3014;p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5" name="Google Shape;3015;p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6" name="Google Shape;3016;p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7" name="Google Shape;3017;p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8" name="Google Shape;3018;p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9" name="Google Shape;3019;p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0" name="Google Shape;3020;p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1" name="Google Shape;3021;p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2" name="Google Shape;3022;p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3" name="Google Shape;3023;p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4" name="Google Shape;3024;p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5" name="Google Shape;3025;p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6" name="Google Shape;3026;p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7" name="Google Shape;3027;p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8" name="Google Shape;3028;p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9" name="Google Shape;3029;p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0" name="Google Shape;3030;p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1" name="Google Shape;3031;p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2" name="Google Shape;3032;p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3" name="Google Shape;3033;p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4" name="Google Shape;3034;p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5" name="Google Shape;3035;p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6" name="Google Shape;3036;p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7" name="Google Shape;3037;p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8" name="Google Shape;3038;p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9" name="Google Shape;3039;p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0" name="Google Shape;3040;p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1" name="Google Shape;3041;p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2" name="Google Shape;3042;p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3" name="Google Shape;3043;p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4" name="Google Shape;3044;p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5" name="Google Shape;3045;p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6" name="Google Shape;3046;p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7" name="Google Shape;3047;p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8" name="Google Shape;3048;p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9" name="Google Shape;3049;p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0" name="Google Shape;3050;p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1" name="Google Shape;3051;p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2" name="Google Shape;3052;p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3" name="Google Shape;3053;p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4" name="Google Shape;3054;p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5" name="Google Shape;3055;p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6" name="Google Shape;3056;p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7" name="Google Shape;3057;p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8" name="Google Shape;3058;p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9" name="Google Shape;3059;p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0" name="Google Shape;3060;p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1" name="Google Shape;3061;p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2" name="Google Shape;3062;p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3" name="Google Shape;3063;p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4" name="Google Shape;3064;p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5" name="Google Shape;3065;p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6" name="Google Shape;3066;p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7" name="Google Shape;3067;p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8" name="Google Shape;3068;p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9" name="Google Shape;3069;p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0" name="Google Shape;3070;p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1" name="Google Shape;3071;p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2" name="Google Shape;3072;p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3" name="Google Shape;3073;p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4" name="Google Shape;3074;p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5" name="Google Shape;3075;p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6" name="Google Shape;3076;p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7" name="Google Shape;3077;p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8" name="Google Shape;3078;p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9" name="Google Shape;3079;p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0" name="Google Shape;3080;p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1" name="Google Shape;3081;p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2" name="Google Shape;3082;p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3" name="Google Shape;3083;p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4" name="Google Shape;3084;p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5" name="Google Shape;3085;p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6" name="Google Shape;3086;p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7" name="Google Shape;3087;p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8" name="Google Shape;3088;p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9" name="Google Shape;3089;p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0" name="Google Shape;3090;p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1" name="Google Shape;3091;p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2" name="Google Shape;3092;p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3" name="Google Shape;3093;p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4" name="Google Shape;3094;p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5" name="Google Shape;3095;p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6" name="Google Shape;3096;p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7" name="Google Shape;3097;p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8" name="Google Shape;3098;p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9" name="Google Shape;3099;p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0" name="Google Shape;3100;p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1" name="Google Shape;3101;p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2" name="Google Shape;3102;p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3" name="Google Shape;3103;p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4" name="Google Shape;3104;p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5" name="Google Shape;3105;p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6" name="Google Shape;3106;p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7" name="Google Shape;3107;p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8" name="Google Shape;3108;p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9" name="Google Shape;3109;p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0" name="Google Shape;3110;p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1" name="Google Shape;3111;p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2" name="Google Shape;3112;p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3" name="Google Shape;3113;p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4" name="Google Shape;3114;p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5" name="Google Shape;3115;p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6" name="Google Shape;3116;p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7" name="Google Shape;3117;p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8" name="Google Shape;3118;p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1" name="Google Shape;3121;p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2" name="Google Shape;3122;p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3" name="Google Shape;3123;p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4" name="Google Shape;3124;p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5" name="Google Shape;3125;p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6" name="Google Shape;3126;p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7" name="Google Shape;3127;p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8" name="Google Shape;3128;p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9" name="Google Shape;3129;p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0" name="Google Shape;3130;p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1" name="Google Shape;3131;p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2" name="Google Shape;3132;p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3" name="Google Shape;3133;p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4" name="Google Shape;3134;p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5" name="Google Shape;3135;p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6" name="Google Shape;3136;p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7" name="Google Shape;3137;p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8" name="Google Shape;3138;p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9" name="Google Shape;3139;p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0" name="Google Shape;3140;p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1" name="Google Shape;3141;p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2" name="Google Shape;3142;p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3" name="Google Shape;3143;p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4" name="Google Shape;3144;p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5" name="Google Shape;3145;p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6" name="Google Shape;3146;p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7" name="Google Shape;3147;p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8" name="Google Shape;3148;p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9" name="Google Shape;3149;p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0" name="Google Shape;3150;p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1" name="Google Shape;3151;p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2" name="Google Shape;3152;p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3" name="Google Shape;3153;p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4" name="Google Shape;3154;p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5" name="Google Shape;3155;p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6" name="Google Shape;3156;p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7" name="Google Shape;3157;p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8" name="Google Shape;3158;p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9" name="Google Shape;3159;p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0" name="Google Shape;3160;p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1" name="Google Shape;3161;p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2" name="Google Shape;3162;p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3" name="Google Shape;3163;p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4" name="Google Shape;3164;p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5" name="Google Shape;3165;p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6" name="Google Shape;3166;p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7" name="Google Shape;3167;p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8" name="Google Shape;3168;p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9" name="Google Shape;3169;p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0" name="Google Shape;3170;p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1" name="Google Shape;3171;p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2" name="Google Shape;3172;p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3" name="Google Shape;3173;p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4" name="Google Shape;3174;p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5" name="Google Shape;3175;p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6" name="Google Shape;3176;p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7" name="Google Shape;3177;p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8" name="Google Shape;3178;p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9" name="Google Shape;3179;p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0" name="Google Shape;3180;p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1" name="Google Shape;3181;p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2" name="Google Shape;3182;p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3" name="Google Shape;3183;p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4" name="Google Shape;3184;p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5" name="Google Shape;3185;p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6" name="Google Shape;3186;p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7" name="Google Shape;3187;p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8" name="Google Shape;3188;p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9" name="Google Shape;3189;p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0" name="Google Shape;3190;p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1" name="Google Shape;3191;p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2" name="Google Shape;3192;p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3" name="Google Shape;3193;p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4" name="Google Shape;3194;p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5" name="Google Shape;3195;p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6" name="Google Shape;3196;p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7" name="Google Shape;3197;p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8" name="Google Shape;3198;p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9" name="Google Shape;3199;p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0" name="Google Shape;3200;p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1" name="Google Shape;3201;p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2" name="Google Shape;3202;p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3" name="Google Shape;3203;p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4" name="Google Shape;3204;p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5" name="Google Shape;3205;p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6" name="Google Shape;3206;p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7" name="Google Shape;3207;p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8" name="Google Shape;3208;p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9" name="Google Shape;3209;p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0" name="Google Shape;3210;p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1" name="Google Shape;3211;p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2" name="Google Shape;3212;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3" name="Google Shape;3213;p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4" name="Google Shape;3214;p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5" name="Google Shape;3215;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6" name="Google Shape;3216;p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7" name="Google Shape;3217;p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8" name="Google Shape;3218;p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9" name="Google Shape;3219;p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0" name="Google Shape;3220;p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1" name="Google Shape;3221;p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2" name="Google Shape;3222;p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3" name="Google Shape;3223;p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4" name="Google Shape;3224;p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5" name="Google Shape;3225;p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6" name="Google Shape;3226;p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7" name="Google Shape;3227;p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8" name="Google Shape;3228;p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9" name="Google Shape;3229;p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0" name="Google Shape;3230;p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1" name="Google Shape;3231;p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2" name="Google Shape;3232;p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3" name="Google Shape;3233;p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4" name="Google Shape;3234;p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5" name="Google Shape;3235;p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6" name="Google Shape;3236;p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7" name="Google Shape;3237;p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8" name="Google Shape;3238;p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9" name="Google Shape;3239;p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0" name="Google Shape;3240;p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1" name="Google Shape;3241;p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2" name="Google Shape;3242;p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3" name="Google Shape;3243;p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4" name="Google Shape;3244;p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5" name="Google Shape;3245;p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6" name="Google Shape;3246;p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7" name="Google Shape;3247;p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8" name="Google Shape;3248;p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9" name="Google Shape;3249;p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0" name="Google Shape;3250;p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1" name="Google Shape;3251;p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2" name="Google Shape;3252;p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3" name="Google Shape;3253;p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4" name="Google Shape;3254;p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5" name="Google Shape;3255;p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6" name="Google Shape;3256;p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7" name="Google Shape;3257;p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8" name="Google Shape;3258;p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9" name="Google Shape;3259;p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0" name="Google Shape;3260;p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1" name="Google Shape;3261;p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2" name="Google Shape;3262;p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3" name="Google Shape;3263;p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4" name="Google Shape;3264;p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5" name="Google Shape;3265;p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6" name="Google Shape;3266;p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7" name="Google Shape;3267;p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8" name="Google Shape;3268;p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9" name="Google Shape;3269;p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0" name="Google Shape;3270;p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1" name="Google Shape;3271;p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2" name="Google Shape;3272;p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3" name="Google Shape;3273;p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4" name="Google Shape;3274;p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5" name="Google Shape;3275;p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6" name="Google Shape;3276;p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7" name="Google Shape;3277;p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8" name="Google Shape;3278;p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9" name="Google Shape;3279;p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0" name="Google Shape;3280;p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1" name="Google Shape;3281;p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2" name="Google Shape;3282;p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3" name="Google Shape;3283;p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4" name="Google Shape;3284;p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5" name="Google Shape;3285;p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6" name="Google Shape;3286;p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7" name="Google Shape;3287;p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8" name="Google Shape;3288;p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9" name="Google Shape;3289;p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0" name="Google Shape;3290;p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1" name="Google Shape;3291;p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2" name="Google Shape;3292;p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3" name="Google Shape;3293;p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4" name="Google Shape;3294;p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5" name="Google Shape;3295;p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6" name="Google Shape;3296;p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7" name="Google Shape;3297;p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8" name="Google Shape;3298;p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9" name="Google Shape;3299;p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0" name="Google Shape;3300;p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1" name="Google Shape;3301;p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2" name="Google Shape;3302;p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3" name="Google Shape;3303;p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4" name="Google Shape;3304;p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5" name="Google Shape;3305;p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6" name="Google Shape;3306;p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7" name="Google Shape;3307;p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8" name="Google Shape;3308;p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9" name="Google Shape;3309;p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0" name="Google Shape;3310;p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1" name="Google Shape;3311;p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2" name="Google Shape;3312;p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3" name="Google Shape;3313;p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4" name="Google Shape;3314;p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5" name="Google Shape;3315;p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6" name="Google Shape;3316;p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7" name="Google Shape;3317;p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8" name="Google Shape;3318;p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9" name="Google Shape;3319;p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0" name="Google Shape;3320;p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1" name="Google Shape;3321;p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2" name="Google Shape;3322;p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3" name="Google Shape;3323;p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4" name="Google Shape;3324;p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5" name="Google Shape;3325;p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6" name="Google Shape;3326;p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7" name="Google Shape;3327;p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8" name="Google Shape;3328;p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9" name="Google Shape;3329;p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0" name="Google Shape;3330;p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1" name="Google Shape;3331;p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2" name="Google Shape;3332;p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3" name="Google Shape;3333;p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4" name="Google Shape;3334;p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5" name="Google Shape;3335;p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6" name="Google Shape;3336;p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7" name="Google Shape;3337;p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8" name="Google Shape;3338;p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9" name="Google Shape;3339;p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0" name="Google Shape;3340;p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1" name="Google Shape;3341;p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2" name="Google Shape;3342;p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3" name="Google Shape;3343;p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4" name="Google Shape;3344;p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5" name="Google Shape;3345;p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6" name="Google Shape;3346;p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7" name="Google Shape;3347;p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8" name="Google Shape;3348;p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9" name="Google Shape;3349;p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0" name="Google Shape;3350;p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1" name="Google Shape;3351;p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2" name="Google Shape;3352;p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3" name="Google Shape;3353;p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4" name="Google Shape;3354;p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5" name="Google Shape;3355;p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6" name="Google Shape;3356;p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7" name="Google Shape;3357;p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8" name="Google Shape;3358;p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9" name="Google Shape;3359;p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0" name="Google Shape;3360;p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1" name="Google Shape;3361;p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2" name="Google Shape;3362;p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3" name="Google Shape;3363;p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4" name="Google Shape;3364;p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5" name="Google Shape;3365;p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6" name="Google Shape;3366;p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7" name="Google Shape;3367;p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8" name="Google Shape;3368;p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9" name="Google Shape;3369;p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0" name="Google Shape;3370;p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1" name="Google Shape;3371;p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2" name="Google Shape;3372;p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3" name="Google Shape;3373;p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4" name="Google Shape;3374;p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5" name="Google Shape;3375;p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6" name="Google Shape;3376;p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7" name="Google Shape;3377;p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8" name="Google Shape;3378;p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9" name="Google Shape;3379;p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0" name="Google Shape;3380;p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1" name="Google Shape;3381;p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2" name="Google Shape;3382;p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3" name="Google Shape;3383;p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4" name="Google Shape;3384;p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5" name="Google Shape;3385;p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6" name="Google Shape;3386;p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7" name="Google Shape;3387;p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8" name="Google Shape;3388;p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9" name="Google Shape;3389;p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0" name="Google Shape;3390;p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1" name="Google Shape;3391;p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2" name="Google Shape;3392;p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3" name="Google Shape;3393;p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4" name="Google Shape;3394;p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5" name="Google Shape;3395;p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6" name="Google Shape;3396;p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7" name="Google Shape;3397;p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8" name="Google Shape;3398;p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9" name="Google Shape;3399;p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0" name="Google Shape;3400;p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1" name="Google Shape;3401;p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2" name="Google Shape;3402;p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3" name="Google Shape;3403;p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4" name="Google Shape;3404;p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5" name="Google Shape;3405;p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6" name="Google Shape;3406;p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7" name="Google Shape;3407;p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8" name="Google Shape;3408;p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9" name="Google Shape;3409;p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0" name="Google Shape;3410;p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1" name="Google Shape;3411;p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2" name="Google Shape;3412;p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3" name="Google Shape;3413;p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4" name="Google Shape;3414;p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5" name="Google Shape;3415;p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6" name="Google Shape;3416;p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7" name="Google Shape;3417;p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8" name="Google Shape;3418;p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9" name="Google Shape;3419;p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0" name="Google Shape;3420;p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1" name="Google Shape;3421;p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2" name="Google Shape;3422;p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3" name="Google Shape;3423;p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4" name="Google Shape;3424;p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5" name="Google Shape;3425;p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6" name="Google Shape;3426;p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7" name="Google Shape;3427;p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8" name="Google Shape;3428;p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9" name="Google Shape;3429;p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0" name="Google Shape;3430;p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1" name="Google Shape;3431;p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2" name="Google Shape;3432;p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3" name="Google Shape;3433;p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4" name="Google Shape;3434;p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5" name="Google Shape;3435;p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6" name="Google Shape;3436;p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7" name="Google Shape;3437;p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8" name="Google Shape;3438;p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9" name="Google Shape;3439;p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0" name="Google Shape;3440;p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1" name="Google Shape;3441;p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2" name="Google Shape;3442;p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3" name="Google Shape;3443;p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4" name="Google Shape;3444;p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5" name="Google Shape;3445;p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6" name="Google Shape;3446;p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7" name="Google Shape;3447;p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8" name="Google Shape;3448;p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9" name="Google Shape;3449;p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0" name="Google Shape;3450;p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1" name="Google Shape;3451;p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2" name="Google Shape;3452;p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3" name="Google Shape;3453;p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4" name="Google Shape;3454;p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5" name="Google Shape;3455;p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6" name="Google Shape;3456;p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7" name="Google Shape;3457;p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8" name="Google Shape;3458;p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9" name="Google Shape;3459;p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0" name="Google Shape;3460;p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1" name="Google Shape;3461;p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2" name="Google Shape;3462;p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3" name="Google Shape;3463;p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4" name="Google Shape;3464;p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5" name="Google Shape;3465;p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6" name="Google Shape;3466;p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7" name="Google Shape;3467;p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8" name="Google Shape;3468;p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9" name="Google Shape;3469;p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0" name="Google Shape;3470;p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1" name="Google Shape;3471;p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2" name="Google Shape;3472;p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3" name="Google Shape;3473;p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4" name="Google Shape;3474;p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5" name="Google Shape;3475;p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6" name="Google Shape;3476;p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7" name="Google Shape;3477;p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8" name="Google Shape;3478;p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9" name="Google Shape;3479;p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0" name="Google Shape;3480;p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1" name="Google Shape;3481;p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2" name="Google Shape;3482;p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3" name="Google Shape;3483;p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4" name="Google Shape;3484;p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5" name="Google Shape;3485;p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6" name="Google Shape;3486;p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7" name="Google Shape;3487;p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8" name="Google Shape;3488;p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9" name="Google Shape;3489;p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0" name="Google Shape;3490;p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1" name="Google Shape;3491;p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2" name="Google Shape;3492;p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3" name="Google Shape;3493;p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4" name="Google Shape;3494;p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5" name="Google Shape;3495;p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6" name="Google Shape;3496;p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7" name="Google Shape;3497;p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8" name="Google Shape;3498;p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9" name="Google Shape;3499;p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1" name="Google Shape;3501;p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2" name="Google Shape;3502;p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3" name="Google Shape;3503;p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4" name="Google Shape;3504;p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5" name="Google Shape;3505;p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6" name="Google Shape;3506;p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7" name="Google Shape;3507;p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0" name="Google Shape;3510;p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1" name="Google Shape;3511;p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2" name="Google Shape;3512;p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4" name="Google Shape;3514;p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5" name="Google Shape;3515;p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7" name="Google Shape;3517;p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8" name="Google Shape;3518;p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0" name="Google Shape;3520;p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1" name="Google Shape;3521;p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3" name="Google Shape;3523;p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4" name="Google Shape;3524;p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6" name="Google Shape;3526;p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7" name="Google Shape;3527;p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6" name="Google Shape;3536;p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7" name="Google Shape;3537;p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8" name="Google Shape;3538;p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0" name="Google Shape;3540;p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1" name="Google Shape;3541;p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2" name="Google Shape;3542;p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3" name="Google Shape;3543;p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5" name="Google Shape;3545;p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6" name="Google Shape;3546;p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7" name="Google Shape;3547;p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8" name="Google Shape;3548;p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9" name="Google Shape;3549;p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0" name="Google Shape;3550;p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1" name="Google Shape;3551;p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2" name="Google Shape;3552;p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3" name="Google Shape;3553;p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4" name="Google Shape;3554;p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5" name="Google Shape;3555;p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6" name="Google Shape;3556;p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7" name="Google Shape;3557;p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8" name="Google Shape;3558;p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9" name="Google Shape;3559;p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0" name="Google Shape;3560;p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1" name="Google Shape;3561;p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2" name="Google Shape;3562;p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3" name="Google Shape;3563;p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4" name="Google Shape;3564;p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5" name="Google Shape;3565;p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6" name="Google Shape;3566;p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7" name="Google Shape;3567;p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8" name="Google Shape;3568;p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9" name="Google Shape;3569;p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0" name="Google Shape;3570;p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1" name="Google Shape;3571;p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2" name="Google Shape;3572;p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3" name="Google Shape;3573;p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4" name="Google Shape;3574;p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5" name="Google Shape;3575;p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6" name="Google Shape;3576;p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7" name="Google Shape;3577;p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8" name="Google Shape;3578;p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9" name="Google Shape;3579;p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0" name="Google Shape;3580;p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1" name="Google Shape;3581;p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2" name="Google Shape;3582;p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3" name="Google Shape;3583;p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4" name="Google Shape;3584;p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5" name="Google Shape;3585;p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6" name="Google Shape;3586;p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7" name="Google Shape;3587;p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8" name="Google Shape;3588;p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9" name="Google Shape;3589;p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0" name="Google Shape;3590;p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1" name="Google Shape;3591;p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2" name="Google Shape;3592;p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3" name="Google Shape;3593;p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4" name="Google Shape;3594;p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5" name="Google Shape;3595;p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6" name="Google Shape;3596;p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7" name="Google Shape;3597;p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8" name="Google Shape;3598;p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9" name="Google Shape;3599;p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0" name="Google Shape;3600;p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1" name="Google Shape;3601;p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2" name="Google Shape;3602;p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3" name="Google Shape;3603;p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4" name="Google Shape;3604;p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5" name="Google Shape;3605;p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6" name="Google Shape;3606;p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7" name="Google Shape;3607;p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8" name="Google Shape;3608;p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9" name="Google Shape;3609;p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0" name="Google Shape;3610;p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1" name="Google Shape;3611;p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2" name="Google Shape;3612;p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3" name="Google Shape;3613;p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4" name="Google Shape;3614;p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5" name="Google Shape;3615;p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6" name="Google Shape;3616;p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7" name="Google Shape;3617;p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8" name="Google Shape;3618;p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9" name="Google Shape;3619;p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0" name="Google Shape;3620;p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1" name="Google Shape;3621;p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2" name="Google Shape;3622;p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3" name="Google Shape;3623;p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4" name="Google Shape;3624;p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5" name="Google Shape;3625;p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6" name="Google Shape;3626;p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7" name="Google Shape;3627;p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8" name="Google Shape;3628;p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9" name="Google Shape;3629;p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0" name="Google Shape;3630;p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1" name="Google Shape;3631;p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2" name="Google Shape;3632;p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3" name="Google Shape;3633;p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4" name="Google Shape;3634;p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5" name="Google Shape;3635;p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6" name="Google Shape;3636;p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7" name="Google Shape;3637;p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8" name="Google Shape;3638;p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9" name="Google Shape;3639;p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0" name="Google Shape;3640;p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1" name="Google Shape;3641;p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2" name="Google Shape;3642;p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3" name="Google Shape;3643;p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4" name="Google Shape;3644;p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5" name="Google Shape;3645;p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6" name="Google Shape;3646;p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7" name="Google Shape;3647;p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8" name="Google Shape;3648;p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9" name="Google Shape;3649;p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0" name="Google Shape;3650;p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1" name="Google Shape;3651;p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2" name="Google Shape;3652;p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3" name="Google Shape;3653;p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4" name="Google Shape;3654;p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5" name="Google Shape;3655;p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6" name="Google Shape;3656;p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7" name="Google Shape;3657;p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8" name="Google Shape;3658;p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9" name="Google Shape;3659;p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0" name="Google Shape;3660;p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7" name="Google Shape;3667;p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8" name="Google Shape;3668;p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0" name="Google Shape;3670;p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1" name="Google Shape;3671;p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2" name="Google Shape;3672;p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3" name="Google Shape;3673;p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4" name="Google Shape;3674;p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5" name="Google Shape;3675;p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6" name="Google Shape;3676;p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7" name="Google Shape;3677;p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8" name="Google Shape;3678;p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9" name="Google Shape;3679;p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0" name="Google Shape;3680;p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1" name="Google Shape;3681;p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2" name="Google Shape;3682;p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3" name="Google Shape;3683;p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4" name="Google Shape;3684;p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5" name="Google Shape;3685;p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6" name="Google Shape;3686;p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7" name="Google Shape;3687;p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8" name="Google Shape;3688;p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9" name="Google Shape;3689;p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0" name="Google Shape;3690;p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1" name="Google Shape;3691;p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2" name="Google Shape;3692;p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3" name="Google Shape;3693;p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4" name="Google Shape;3694;p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5" name="Google Shape;3695;p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6" name="Google Shape;3696;p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7" name="Google Shape;3697;p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8" name="Google Shape;3698;p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9" name="Google Shape;3699;p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0" name="Google Shape;3700;p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1" name="Google Shape;3701;p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2" name="Google Shape;3702;p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3" name="Google Shape;3703;p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4" name="Google Shape;3704;p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5" name="Google Shape;3705;p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6" name="Google Shape;3706;p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7" name="Google Shape;3707;p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8" name="Google Shape;3708;p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9" name="Google Shape;3709;p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0" name="Google Shape;3710;p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1" name="Google Shape;3711;p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2" name="Google Shape;3712;p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3" name="Google Shape;3713;p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4" name="Google Shape;3714;p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5" name="Google Shape;3715;p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6" name="Google Shape;3716;p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7" name="Google Shape;3717;p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8" name="Google Shape;3718;p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9" name="Google Shape;3719;p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0" name="Google Shape;3720;p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1" name="Google Shape;3721;p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2" name="Google Shape;3722;p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3" name="Google Shape;3723;p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4" name="Google Shape;3724;p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5" name="Google Shape;3725;p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6" name="Google Shape;3726;p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7" name="Google Shape;3727;p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8" name="Google Shape;3728;p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9" name="Google Shape;3729;p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0" name="Google Shape;3730;p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1" name="Google Shape;3731;p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2" name="Google Shape;3732;p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3" name="Google Shape;3733;p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4" name="Google Shape;3734;p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9" name="Google Shape;3739;p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0" name="Google Shape;3740;p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3" name="Google Shape;3753;p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4" name="Google Shape;3754;p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6" name="Google Shape;3756;p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7" name="Google Shape;3757;p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8" name="Google Shape;3758;p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9" name="Google Shape;3759;p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0" name="Google Shape;3760;p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1" name="Google Shape;3761;p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2" name="Google Shape;3762;p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3" name="Google Shape;3763;p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4" name="Google Shape;3764;p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5" name="Google Shape;3765;p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3" name="Google Shape;3773;p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4" name="Google Shape;3774;p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9" name="Google Shape;3779;p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0" name="Google Shape;3780;p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1" name="Google Shape;3781;p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5" name="Google Shape;3785;p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6" name="Google Shape;3786;p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7" name="Google Shape;3787;p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8" name="Google Shape;3788;p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9" name="Google Shape;3789;p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0" name="Google Shape;3790;p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1" name="Google Shape;3791;p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2" name="Google Shape;3792;p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3" name="Google Shape;3793;p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4" name="Google Shape;3794;p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6" name="Google Shape;3796;p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7" name="Google Shape;3797;p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9" name="Google Shape;3799;p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0" name="Google Shape;3800;p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2" name="Google Shape;3802;p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3" name="Google Shape;3803;p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5" name="Google Shape;3805;p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6" name="Google Shape;3806;p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7" name="Google Shape;3807;p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8" name="Google Shape;3808;p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9" name="Google Shape;3809;p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0" name="Google Shape;3810;p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1" name="Google Shape;3811;p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2" name="Google Shape;3812;p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3" name="Google Shape;3813;p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4" name="Google Shape;3814;p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5" name="Google Shape;3815;p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1" name="Google Shape;3821;p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2" name="Google Shape;3822;p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8" name="Google Shape;3828;p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9" name="Google Shape;3829;p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0" name="Google Shape;3830;p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1" name="Google Shape;3831;p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2" name="Google Shape;3832;p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3" name="Google Shape;3833;p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4" name="Google Shape;3834;p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5" name="Google Shape;3835;p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6" name="Google Shape;3836;p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7" name="Google Shape;3837;p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8" name="Google Shape;3838;p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9" name="Google Shape;3839;p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0" name="Google Shape;3840;p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1" name="Google Shape;3841;p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2" name="Google Shape;3842;p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3" name="Google Shape;3843;p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5" name="Google Shape;3845;p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6" name="Google Shape;3846;p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7" name="Google Shape;3847;p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8" name="Google Shape;3848;p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9" name="Google Shape;3849;p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0" name="Google Shape;3850;p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1" name="Google Shape;3851;p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2" name="Google Shape;3852;p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3" name="Google Shape;3853;p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4" name="Google Shape;3854;p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5" name="Google Shape;3855;p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6" name="Google Shape;3856;p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7" name="Google Shape;3857;p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8" name="Google Shape;3858;p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9" name="Google Shape;3859;p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0" name="Google Shape;3860;p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1" name="Google Shape;3861;p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2" name="Google Shape;3862;p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3" name="Google Shape;3863;p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4" name="Google Shape;3864;p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5" name="Google Shape;3865;p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6" name="Google Shape;3866;p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7" name="Google Shape;3867;p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8" name="Google Shape;3868;p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9" name="Google Shape;3869;p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0" name="Google Shape;3870;p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1" name="Google Shape;3871;p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2" name="Google Shape;3872;p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3" name="Google Shape;3873;p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4" name="Google Shape;3874;p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5" name="Google Shape;3875;p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6" name="Google Shape;3876;p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7" name="Google Shape;3877;p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8" name="Google Shape;3878;p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9" name="Google Shape;3879;p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0" name="Google Shape;3880;p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1" name="Google Shape;3881;p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2" name="Google Shape;3882;p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3" name="Google Shape;3883;p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4" name="Google Shape;3884;p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5" name="Google Shape;3885;p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6" name="Google Shape;3886;p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7" name="Google Shape;3887;p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8" name="Google Shape;3888;p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9" name="Google Shape;3889;p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0" name="Google Shape;3890;p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1" name="Google Shape;3891;p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2" name="Google Shape;3892;p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3" name="Google Shape;3893;p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4" name="Google Shape;3894;p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5" name="Google Shape;3895;p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6" name="Google Shape;3896;p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7" name="Google Shape;3897;p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8" name="Google Shape;3898;p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9" name="Google Shape;3899;p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0" name="Google Shape;3900;p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1" name="Google Shape;3901;p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2" name="Google Shape;3902;p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3" name="Google Shape;3903;p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4" name="Google Shape;3904;p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5" name="Google Shape;3905;p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6" name="Google Shape;3906;p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7" name="Google Shape;3907;p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8" name="Google Shape;3908;p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9" name="Google Shape;3909;p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0" name="Google Shape;3910;p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1" name="Google Shape;3911;p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2" name="Google Shape;3912;p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3" name="Google Shape;3913;p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4" name="Google Shape;3914;p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5" name="Google Shape;3915;p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6" name="Google Shape;3916;p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7" name="Google Shape;3917;p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8" name="Google Shape;3918;p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9" name="Google Shape;3919;p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0" name="Google Shape;3920;p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1" name="Google Shape;3921;p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2" name="Google Shape;3922;p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3" name="Google Shape;3923;p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4" name="Google Shape;3924;p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5" name="Google Shape;3925;p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6" name="Google Shape;3926;p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7" name="Google Shape;3927;p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8" name="Google Shape;3928;p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9" name="Google Shape;3929;p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0" name="Google Shape;3930;p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1" name="Google Shape;3931;p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2" name="Google Shape;3932;p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3" name="Google Shape;3933;p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4" name="Google Shape;3934;p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5" name="Google Shape;3935;p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6" name="Google Shape;3936;p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7" name="Google Shape;3937;p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8" name="Google Shape;3938;p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9" name="Google Shape;3939;p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0" name="Google Shape;3940;p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1" name="Google Shape;3941;p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2" name="Google Shape;3942;p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3" name="Google Shape;3943;p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4" name="Google Shape;3944;p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5" name="Google Shape;3945;p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6" name="Google Shape;3946;p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7" name="Google Shape;3947;p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8" name="Google Shape;3948;p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9" name="Google Shape;3949;p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0" name="Google Shape;3950;p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1" name="Google Shape;3951;p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2" name="Google Shape;3952;p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3" name="Google Shape;3953;p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4" name="Google Shape;3954;p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5" name="Google Shape;3955;p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6" name="Google Shape;3956;p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7" name="Google Shape;3957;p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8" name="Google Shape;3958;p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9" name="Google Shape;3959;p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0" name="Google Shape;3960;p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1" name="Google Shape;3961;p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2" name="Google Shape;3962;p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3" name="Google Shape;3963;p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4" name="Google Shape;3964;p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5" name="Google Shape;3965;p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6" name="Google Shape;3966;p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7" name="Google Shape;3967;p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8" name="Google Shape;3968;p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9" name="Google Shape;3969;p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0" name="Google Shape;3970;p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1" name="Google Shape;3971;p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2" name="Google Shape;3972;p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3" name="Google Shape;3973;p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4" name="Google Shape;3974;p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5" name="Google Shape;3975;p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6" name="Google Shape;3976;p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7" name="Google Shape;3977;p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8" name="Google Shape;3978;p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9" name="Google Shape;3979;p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0" name="Google Shape;3980;p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1" name="Google Shape;3981;p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2" name="Google Shape;3982;p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3" name="Google Shape;3983;p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4" name="Google Shape;3984;p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5" name="Google Shape;3985;p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6" name="Google Shape;3986;p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7" name="Google Shape;3987;p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8" name="Google Shape;3988;p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9" name="Google Shape;3989;p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0" name="Google Shape;3990;p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1" name="Google Shape;3991;p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2" name="Google Shape;3992;p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3" name="Google Shape;3993;p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4" name="Google Shape;3994;p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5" name="Google Shape;3995;p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6" name="Google Shape;3996;p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7" name="Google Shape;3997;p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8" name="Google Shape;3998;p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9" name="Google Shape;3999;p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0" name="Google Shape;4000;p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1" name="Google Shape;4001;p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2" name="Google Shape;4002;p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3" name="Google Shape;4003;p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4" name="Google Shape;4004;p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5" name="Google Shape;4005;p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6" name="Google Shape;4006;p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7" name="Google Shape;4007;p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8" name="Google Shape;4008;p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9" name="Google Shape;4009;p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0" name="Google Shape;4010;p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1" name="Google Shape;4011;p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2" name="Google Shape;4012;p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3" name="Google Shape;4013;p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4" name="Google Shape;4014;p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5" name="Google Shape;4015;p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6" name="Google Shape;4016;p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7" name="Google Shape;4017;p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8" name="Google Shape;4018;p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9" name="Google Shape;4019;p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0" name="Google Shape;4020;p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1" name="Google Shape;4021;p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2" name="Google Shape;4022;p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3" name="Google Shape;4023;p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4" name="Google Shape;4024;p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5" name="Google Shape;4025;p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6" name="Google Shape;4026;p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7" name="Google Shape;4027;p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8" name="Google Shape;4028;p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9" name="Google Shape;4029;p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0" name="Google Shape;4030;p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1" name="Google Shape;4031;p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2" name="Google Shape;4032;p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3" name="Google Shape;4033;p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4" name="Google Shape;4034;p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5" name="Google Shape;4035;p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6" name="Google Shape;4036;p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7" name="Google Shape;4037;p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8" name="Google Shape;4038;p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9" name="Google Shape;4039;p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0" name="Google Shape;4040;p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1" name="Google Shape;4041;p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2" name="Google Shape;4042;p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3" name="Google Shape;4043;p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4" name="Google Shape;4044;p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5" name="Google Shape;4045;p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6" name="Google Shape;4046;p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7" name="Google Shape;4047;p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8" name="Google Shape;4048;p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9" name="Google Shape;4049;p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0" name="Google Shape;4050;p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1" name="Google Shape;4051;p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2" name="Google Shape;4052;p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3" name="Google Shape;4053;p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4" name="Google Shape;4054;p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5" name="Google Shape;4055;p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6" name="Google Shape;4056;p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7" name="Google Shape;4057;p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8" name="Google Shape;4058;p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9" name="Google Shape;4059;p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0" name="Google Shape;4060;p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1" name="Google Shape;4061;p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2" name="Google Shape;4062;p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3" name="Google Shape;4063;p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4" name="Google Shape;4064;p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5" name="Google Shape;4065;p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6" name="Google Shape;4066;p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7" name="Google Shape;4067;p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8" name="Google Shape;4068;p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9" name="Google Shape;4069;p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0" name="Google Shape;4070;p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1" name="Google Shape;4071;p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2" name="Google Shape;4072;p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3" name="Google Shape;4073;p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4" name="Google Shape;4074;p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5" name="Google Shape;4075;p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6" name="Google Shape;4076;p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7" name="Google Shape;4077;p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8" name="Google Shape;4078;p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9" name="Google Shape;4079;p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0" name="Google Shape;4080;p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1" name="Google Shape;4081;p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2" name="Google Shape;4082;p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3" name="Google Shape;4083;p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4" name="Google Shape;4084;p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5" name="Google Shape;4085;p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6" name="Google Shape;4086;p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7" name="Google Shape;4087;p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8" name="Google Shape;4088;p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9" name="Google Shape;4089;p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0" name="Google Shape;4090;p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1" name="Google Shape;4091;p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2" name="Google Shape;4092;p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3" name="Google Shape;4093;p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4" name="Google Shape;4094;p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5" name="Google Shape;4095;p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6" name="Google Shape;4096;p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7" name="Google Shape;4097;p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8" name="Google Shape;4098;p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9" name="Google Shape;4099;p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0" name="Google Shape;4100;p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1" name="Google Shape;4101;p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2" name="Google Shape;4102;p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3" name="Google Shape;4103;p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4" name="Google Shape;4104;p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5" name="Google Shape;4105;p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6" name="Google Shape;4106;p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7" name="Google Shape;4107;p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8" name="Google Shape;4108;p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9" name="Google Shape;4109;p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0" name="Google Shape;4110;p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1" name="Google Shape;4111;p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2" name="Google Shape;4112;p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3" name="Google Shape;4113;p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4" name="Google Shape;4114;p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5" name="Google Shape;4115;p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6" name="Google Shape;4116;p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7" name="Google Shape;4117;p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8" name="Google Shape;4118;p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9" name="Google Shape;4119;p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0" name="Google Shape;4120;p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1" name="Google Shape;4121;p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2" name="Google Shape;4122;p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3" name="Google Shape;4123;p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4" name="Google Shape;4124;p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5" name="Google Shape;4125;p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6" name="Google Shape;4126;p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7" name="Google Shape;4127;p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8" name="Google Shape;4128;p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9" name="Google Shape;4129;p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0" name="Google Shape;4130;p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1" name="Google Shape;4131;p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2" name="Google Shape;4132;p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3" name="Google Shape;4133;p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4" name="Google Shape;4134;p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5" name="Google Shape;4135;p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6" name="Google Shape;4136;p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7" name="Google Shape;4137;p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8" name="Google Shape;4138;p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9" name="Google Shape;4139;p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0" name="Google Shape;4140;p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1" name="Google Shape;4141;p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2" name="Google Shape;4142;p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3" name="Google Shape;4143;p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4" name="Google Shape;4144;p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5" name="Google Shape;4145;p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6" name="Google Shape;4146;p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7" name="Google Shape;4147;p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8" name="Google Shape;4148;p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9" name="Google Shape;4149;p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0" name="Google Shape;4150;p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1" name="Google Shape;4151;p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2" name="Google Shape;4152;p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3" name="Google Shape;4153;p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4" name="Google Shape;4154;p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5" name="Google Shape;4155;p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6" name="Google Shape;4156;p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7" name="Google Shape;4157;p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8" name="Google Shape;4158;p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9" name="Google Shape;4159;p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0" name="Google Shape;4160;p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1" name="Google Shape;4161;p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2" name="Google Shape;4162;p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3" name="Google Shape;4163;p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4" name="Google Shape;4164;p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5" name="Google Shape;4165;p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6" name="Google Shape;4166;p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7" name="Google Shape;4167;p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8" name="Google Shape;4168;p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9" name="Google Shape;4169;p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0" name="Google Shape;4170;p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1" name="Google Shape;4171;p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2" name="Google Shape;4172;p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3" name="Google Shape;4173;p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4" name="Google Shape;4174;p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5" name="Google Shape;4175;p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6" name="Google Shape;4176;p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7" name="Google Shape;4177;p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8" name="Google Shape;4178;p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9" name="Google Shape;4179;p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0" name="Google Shape;4180;p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1" name="Google Shape;4181;p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2" name="Google Shape;4182;p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3" name="Google Shape;4183;p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4" name="Google Shape;4184;p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5" name="Google Shape;4185;p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6" name="Google Shape;4186;p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7" name="Google Shape;4187;p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8" name="Google Shape;4188;p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9" name="Google Shape;4189;p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0" name="Google Shape;4190;p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1" name="Google Shape;4191;p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2" name="Google Shape;4192;p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3" name="Google Shape;4193;p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4" name="Google Shape;4194;p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5" name="Google Shape;4195;p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6" name="Google Shape;4196;p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7" name="Google Shape;4197;p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8" name="Google Shape;4198;p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9" name="Google Shape;4199;p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0" name="Google Shape;4200;p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1" name="Google Shape;4201;p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2" name="Google Shape;4202;p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3" name="Google Shape;4203;p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4" name="Google Shape;4204;p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5" name="Google Shape;4205;p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6" name="Google Shape;4206;p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7" name="Google Shape;4207;p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8" name="Google Shape;4208;p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9" name="Google Shape;4209;p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0" name="Google Shape;4210;p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1" name="Google Shape;4211;p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2" name="Google Shape;4212;p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3" name="Google Shape;4213;p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4" name="Google Shape;4214;p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5" name="Google Shape;4215;p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6" name="Google Shape;4216;p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7" name="Google Shape;4217;p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8" name="Google Shape;4218;p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9" name="Google Shape;4219;p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0" name="Google Shape;4220;p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1" name="Google Shape;4221;p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2" name="Google Shape;4222;p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3" name="Google Shape;4223;p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4" name="Google Shape;4224;p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5" name="Google Shape;4225;p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6" name="Google Shape;4226;p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7" name="Google Shape;4227;p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8" name="Google Shape;4228;p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9" name="Google Shape;4229;p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0" name="Google Shape;4230;p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1" name="Google Shape;4231;p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2" name="Google Shape;4232;p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3" name="Google Shape;4233;p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4" name="Google Shape;4234;p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5" name="Google Shape;4235;p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6" name="Google Shape;4236;p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7" name="Google Shape;4237;p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8" name="Google Shape;4238;p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9" name="Google Shape;4239;p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0" name="Google Shape;4240;p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1" name="Google Shape;4241;p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2" name="Google Shape;4242;p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3" name="Google Shape;4243;p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4" name="Google Shape;4244;p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5" name="Google Shape;4245;p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6" name="Google Shape;4246;p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7" name="Google Shape;4247;p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8" name="Google Shape;4248;p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9" name="Google Shape;4249;p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0" name="Google Shape;4250;p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1" name="Google Shape;4251;p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2" name="Google Shape;4252;p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3" name="Google Shape;4253;p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4" name="Google Shape;4254;p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5" name="Google Shape;4255;p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6" name="Google Shape;4256;p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7" name="Google Shape;4257;p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8" name="Google Shape;4258;p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9" name="Google Shape;4259;p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0" name="Google Shape;4260;p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1" name="Google Shape;4261;p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2" name="Google Shape;4262;p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3" name="Google Shape;4263;p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4" name="Google Shape;4264;p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5" name="Google Shape;4265;p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6" name="Google Shape;4266;p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7" name="Google Shape;4267;p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8" name="Google Shape;4268;p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9" name="Google Shape;4269;p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0" name="Google Shape;4270;p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1" name="Google Shape;4271;p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2" name="Google Shape;4272;p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3" name="Google Shape;4273;p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4" name="Google Shape;4274;p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5" name="Google Shape;4275;p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6" name="Google Shape;4276;p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7" name="Google Shape;4277;p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8" name="Google Shape;4278;p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9" name="Google Shape;4279;p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0" name="Google Shape;4280;p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1" name="Google Shape;4281;p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2" name="Google Shape;4282;p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3" name="Google Shape;4283;p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4" name="Google Shape;4284;p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5" name="Google Shape;4285;p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6" name="Google Shape;4286;p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7" name="Google Shape;4287;p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8" name="Google Shape;4288;p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9" name="Google Shape;4289;p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0" name="Google Shape;4290;p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1" name="Google Shape;4291;p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2" name="Google Shape;4292;p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3" name="Google Shape;4293;p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4" name="Google Shape;4294;p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5" name="Google Shape;4295;p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6" name="Google Shape;4296;p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7" name="Google Shape;4297;p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8" name="Google Shape;4298;p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9" name="Google Shape;4299;p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0" name="Google Shape;4300;p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1" name="Google Shape;4301;p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2" name="Google Shape;4302;p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3" name="Google Shape;4303;p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4" name="Google Shape;4304;p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5" name="Google Shape;4305;p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6" name="Google Shape;4306;p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7" name="Google Shape;4307;p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8" name="Google Shape;4308;p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9" name="Google Shape;4309;p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0" name="Google Shape;4310;p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1" name="Google Shape;4311;p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2" name="Google Shape;4312;p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3" name="Google Shape;4313;p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4" name="Google Shape;4314;p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5" name="Google Shape;4315;p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6" name="Google Shape;4316;p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7" name="Google Shape;4317;p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8" name="Google Shape;4318;p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9" name="Google Shape;4319;p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0" name="Google Shape;4320;p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1" name="Google Shape;4321;p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2" name="Google Shape;4322;p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3" name="Google Shape;4323;p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4" name="Google Shape;4324;p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5" name="Google Shape;4325;p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6" name="Google Shape;4326;p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7" name="Google Shape;4327;p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8" name="Google Shape;4328;p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9" name="Google Shape;4329;p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0" name="Google Shape;4330;p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1" name="Google Shape;4331;p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2" name="Google Shape;4332;p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3" name="Google Shape;4333;p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4" name="Google Shape;4334;p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5" name="Google Shape;4335;p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6" name="Google Shape;4336;p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7" name="Google Shape;4337;p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8" name="Google Shape;4338;p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9" name="Google Shape;4339;p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0" name="Google Shape;4340;p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1" name="Google Shape;4341;p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2" name="Google Shape;4342;p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3" name="Google Shape;4343;p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4" name="Google Shape;4344;p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5" name="Google Shape;4345;p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6" name="Google Shape;4346;p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7" name="Google Shape;4347;p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8" name="Google Shape;4348;p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9" name="Google Shape;4349;p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0" name="Google Shape;4350;p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1" name="Google Shape;4351;p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2" name="Google Shape;4352;p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3" name="Google Shape;4353;p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4" name="Google Shape;4354;p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5" name="Google Shape;4355;p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6" name="Google Shape;4356;p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7" name="Google Shape;4357;p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8" name="Google Shape;4358;p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9" name="Google Shape;4359;p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0" name="Google Shape;4360;p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1" name="Google Shape;4361;p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2" name="Google Shape;4362;p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3" name="Google Shape;4363;p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4" name="Google Shape;4364;p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5" name="Google Shape;4365;p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6" name="Google Shape;4366;p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7" name="Google Shape;4367;p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8" name="Google Shape;4368;p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9" name="Google Shape;4369;p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0" name="Google Shape;4370;p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1" name="Google Shape;4371;p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2" name="Google Shape;4372;p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3" name="Google Shape;4373;p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4" name="Google Shape;4374;p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5" name="Google Shape;4375;p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6" name="Google Shape;4376;p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7" name="Google Shape;4377;p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8" name="Google Shape;4378;p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9" name="Google Shape;4379;p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0" name="Google Shape;4380;p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1" name="Google Shape;4381;p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2" name="Google Shape;4382;p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3" name="Google Shape;4383;p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4" name="Google Shape;4384;p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5" name="Google Shape;4385;p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6" name="Google Shape;4386;p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7" name="Google Shape;4387;p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8" name="Google Shape;4388;p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9" name="Google Shape;4389;p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0" name="Google Shape;4390;p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1" name="Google Shape;4391;p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2" name="Google Shape;4392;p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3" name="Google Shape;4393;p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4" name="Google Shape;4394;p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5" name="Google Shape;4395;p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6" name="Google Shape;4396;p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7" name="Google Shape;4397;p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8" name="Google Shape;4398;p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9" name="Google Shape;4399;p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0" name="Google Shape;4400;p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1" name="Google Shape;4401;p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2" name="Google Shape;4402;p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3" name="Google Shape;4403;p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4" name="Google Shape;4404;p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5" name="Google Shape;4405;p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6" name="Google Shape;4406;p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7" name="Google Shape;4407;p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8" name="Google Shape;4408;p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9" name="Google Shape;4409;p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0" name="Google Shape;4410;p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1" name="Google Shape;4411;p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2" name="Google Shape;4412;p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3" name="Google Shape;4413;p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4" name="Google Shape;4414;p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5" name="Google Shape;4415;p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6" name="Google Shape;4416;p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7" name="Google Shape;4417;p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8" name="Google Shape;4418;p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9" name="Google Shape;4419;p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0" name="Google Shape;4420;p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1" name="Google Shape;4421;p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2" name="Google Shape;4422;p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3" name="Google Shape;4423;p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4" name="Google Shape;4424;p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5" name="Google Shape;4425;p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6" name="Google Shape;4426;p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7" name="Google Shape;4427;p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8" name="Google Shape;4428;p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9" name="Google Shape;4429;p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0" name="Google Shape;4430;p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1" name="Google Shape;4431;p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2" name="Google Shape;4432;p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3" name="Google Shape;4433;p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4" name="Google Shape;4434;p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5" name="Google Shape;4435;p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6" name="Google Shape;4436;p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7" name="Google Shape;4437;p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8" name="Google Shape;4438;p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9" name="Google Shape;4439;p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0" name="Google Shape;4440;p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1" name="Google Shape;4441;p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2" name="Google Shape;4442;p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3" name="Google Shape;4443;p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4" name="Google Shape;4444;p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5" name="Google Shape;4445;p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6" name="Google Shape;4446;p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7" name="Google Shape;4447;p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8" name="Google Shape;4448;p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9" name="Google Shape;4449;p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0" name="Google Shape;4450;p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1" name="Google Shape;4451;p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2" name="Google Shape;4452;p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3" name="Google Shape;4453;p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4" name="Google Shape;4454;p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5" name="Google Shape;4455;p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6" name="Google Shape;4456;p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7" name="Google Shape;4457;p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8" name="Google Shape;4458;p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9" name="Google Shape;4459;p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0" name="Google Shape;4460;p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1" name="Google Shape;4461;p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2" name="Google Shape;4462;p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3" name="Google Shape;4463;p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4" name="Google Shape;4464;p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5" name="Google Shape;4465;p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6" name="Google Shape;4466;p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7" name="Google Shape;4467;p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8" name="Google Shape;4468;p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9" name="Google Shape;4469;p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0" name="Google Shape;4470;p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1" name="Google Shape;4471;p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2" name="Google Shape;4472;p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3" name="Google Shape;4473;p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4" name="Google Shape;4474;p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5" name="Google Shape;4475;p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6" name="Google Shape;4476;p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7" name="Google Shape;4477;p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8" name="Google Shape;4478;p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9" name="Google Shape;4479;p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0" name="Google Shape;4480;p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1" name="Google Shape;4481;p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2" name="Google Shape;4482;p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3" name="Google Shape;4483;p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4" name="Google Shape;4484;p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5" name="Google Shape;4485;p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6" name="Google Shape;4486;p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7" name="Google Shape;4487;p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8" name="Google Shape;4488;p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9" name="Google Shape;4489;p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0" name="Google Shape;4490;p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1" name="Google Shape;4491;p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2" name="Google Shape;4492;p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3" name="Google Shape;4493;p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4" name="Google Shape;4494;p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5" name="Google Shape;4495;p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6" name="Google Shape;4496;p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7" name="Google Shape;4497;p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8" name="Google Shape;4498;p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9" name="Google Shape;4499;p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0" name="Google Shape;4500;p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1" name="Google Shape;4501;p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2" name="Google Shape;4502;p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3" name="Google Shape;4503;p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4" name="Google Shape;4504;p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5" name="Google Shape;4505;p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6" name="Google Shape;4506;p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7" name="Google Shape;4507;p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8" name="Google Shape;4508;p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9" name="Google Shape;4509;p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0" name="Google Shape;4510;p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1" name="Google Shape;4511;p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2" name="Google Shape;4512;p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3" name="Google Shape;4513;p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4" name="Google Shape;4514;p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5" name="Google Shape;4515;p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6" name="Google Shape;4516;p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7" name="Google Shape;4517;p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8" name="Google Shape;4518;p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9" name="Google Shape;4519;p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0" name="Google Shape;4520;p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1" name="Google Shape;4521;p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2" name="Google Shape;4522;p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3" name="Google Shape;4523;p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4" name="Google Shape;4524;p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5" name="Google Shape;4525;p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6" name="Google Shape;4526;p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7" name="Google Shape;4527;p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8" name="Google Shape;4528;p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9" name="Google Shape;4529;p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0" name="Google Shape;4530;p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1" name="Google Shape;4531;p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2" name="Google Shape;4532;p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3" name="Google Shape;4533;p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4" name="Google Shape;4534;p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5" name="Google Shape;4535;p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6" name="Google Shape;4536;p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7" name="Google Shape;4537;p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8" name="Google Shape;4538;p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9" name="Google Shape;4539;p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0" name="Google Shape;4540;p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1" name="Google Shape;4541;p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2" name="Google Shape;4542;p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3" name="Google Shape;4543;p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4" name="Google Shape;4544;p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5" name="Google Shape;4545;p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6" name="Google Shape;4546;p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7" name="Google Shape;4547;p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8" name="Google Shape;4548;p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9" name="Google Shape;4549;p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0" name="Google Shape;4550;p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1" name="Google Shape;4551;p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2" name="Google Shape;4552;p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3" name="Google Shape;4553;p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4" name="Google Shape;4554;p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5" name="Google Shape;4555;p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6" name="Google Shape;4556;p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7" name="Google Shape;4557;p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8" name="Google Shape;4558;p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9" name="Google Shape;4559;p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0" name="Google Shape;4560;p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1" name="Google Shape;4561;p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2" name="Google Shape;4562;p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3" name="Google Shape;4563;p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4" name="Google Shape;4564;p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5" name="Google Shape;4565;p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6" name="Google Shape;4566;p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7" name="Google Shape;4567;p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8" name="Google Shape;4568;p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9" name="Google Shape;4569;p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0" name="Google Shape;4570;p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1" name="Google Shape;4571;p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2" name="Google Shape;4572;p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3" name="Google Shape;4573;p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4" name="Google Shape;4574;p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5" name="Google Shape;4575;p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6" name="Google Shape;4576;p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7" name="Google Shape;4577;p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8" name="Google Shape;4578;p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9" name="Google Shape;4579;p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0" name="Google Shape;4580;p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1" name="Google Shape;4581;p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2" name="Google Shape;4582;p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3" name="Google Shape;4583;p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4" name="Google Shape;4584;p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5" name="Google Shape;4585;p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6" name="Google Shape;4586;p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7" name="Google Shape;4587;p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8" name="Google Shape;4588;p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9" name="Google Shape;4589;p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0" name="Google Shape;4590;p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1" name="Google Shape;4591;p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2" name="Google Shape;4592;p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3" name="Google Shape;4593;p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4" name="Google Shape;4594;p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5" name="Google Shape;4595;p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6" name="Google Shape;4596;p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7" name="Google Shape;4597;p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8" name="Google Shape;4598;p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9" name="Google Shape;4599;p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0" name="Google Shape;4600;p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1" name="Google Shape;4601;p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2" name="Google Shape;4602;p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3" name="Google Shape;4603;p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4" name="Google Shape;4604;p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5" name="Google Shape;4605;p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6" name="Google Shape;4606;p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7" name="Google Shape;4607;p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8" name="Google Shape;4608;p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9" name="Google Shape;4609;p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0" name="Google Shape;4610;p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1" name="Google Shape;4611;p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2" name="Google Shape;4612;p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3" name="Google Shape;4613;p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4" name="Google Shape;4614;p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5" name="Google Shape;4615;p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6" name="Google Shape;4616;p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7" name="Google Shape;4617;p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8" name="Google Shape;4618;p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9" name="Google Shape;4619;p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0" name="Google Shape;4620;p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1" name="Google Shape;4621;p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2" name="Google Shape;4622;p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3" name="Google Shape;4623;p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4" name="Google Shape;4624;p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5" name="Google Shape;4625;p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6" name="Google Shape;4626;p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7" name="Google Shape;4627;p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8" name="Google Shape;4628;p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9" name="Google Shape;4629;p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0" name="Google Shape;4630;p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1" name="Google Shape;4631;p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2" name="Google Shape;4632;p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3" name="Google Shape;4633;p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4" name="Google Shape;4634;p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5" name="Google Shape;4635;p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6" name="Google Shape;4636;p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7" name="Google Shape;4637;p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8" name="Google Shape;4638;p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9" name="Google Shape;4639;p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0" name="Google Shape;4640;p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1" name="Google Shape;4641;p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2" name="Google Shape;4642;p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3" name="Google Shape;4643;p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4" name="Google Shape;4644;p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5" name="Google Shape;4645;p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6" name="Google Shape;4646;p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7" name="Google Shape;4647;p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8" name="Google Shape;4648;p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9" name="Google Shape;4649;p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0" name="Google Shape;4650;p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1" name="Google Shape;4651;p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2" name="Google Shape;4652;p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3" name="Google Shape;4653;p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4" name="Google Shape;4654;p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5" name="Google Shape;4655;p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6" name="Google Shape;4656;p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7" name="Google Shape;4657;p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8" name="Google Shape;4658;p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9" name="Google Shape;4659;p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0" name="Google Shape;4660;p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1" name="Google Shape;4661;p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2" name="Google Shape;4662;p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3" name="Google Shape;4663;p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4" name="Google Shape;4664;p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5" name="Google Shape;4665;p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6" name="Google Shape;4666;p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7" name="Google Shape;4667;p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8" name="Google Shape;4668;p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9" name="Google Shape;4669;p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0" name="Google Shape;4670;p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1" name="Google Shape;4671;p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2" name="Google Shape;4672;p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3" name="Google Shape;4673;p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4" name="Google Shape;4674;p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5" name="Google Shape;4675;p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6" name="Google Shape;4676;p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7" name="Google Shape;4677;p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8" name="Google Shape;4678;p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9" name="Google Shape;4679;p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0" name="Google Shape;4680;p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1" name="Google Shape;4681;p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2" name="Google Shape;4682;p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3" name="Google Shape;4683;p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4" name="Google Shape;4684;p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5" name="Google Shape;4685;p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6" name="Google Shape;4686;p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7" name="Google Shape;4687;p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8" name="Google Shape;4688;p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9" name="Google Shape;4689;p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0" name="Google Shape;4690;p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1" name="Google Shape;4691;p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2" name="Google Shape;4692;p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3" name="Google Shape;4693;p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4" name="Google Shape;4694;p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5" name="Google Shape;4695;p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6" name="Google Shape;4696;p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7" name="Google Shape;4697;p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8" name="Google Shape;4698;p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9" name="Google Shape;4699;p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0" name="Google Shape;4700;p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1" name="Google Shape;4701;p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2" name="Google Shape;4702;p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3" name="Google Shape;4703;p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4" name="Google Shape;4704;p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5" name="Google Shape;4705;p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6" name="Google Shape;4706;p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7" name="Google Shape;4707;p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8" name="Google Shape;4708;p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9" name="Google Shape;4709;p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0" name="Google Shape;4710;p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1" name="Google Shape;4711;p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2" name="Google Shape;4712;p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3" name="Google Shape;4713;p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4" name="Google Shape;4714;p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5" name="Google Shape;4715;p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6" name="Google Shape;4716;p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7" name="Google Shape;4717;p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8" name="Google Shape;4718;p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9" name="Google Shape;4719;p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0" name="Google Shape;4720;p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1" name="Google Shape;4721;p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2" name="Google Shape;4722;p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3" name="Google Shape;4723;p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4" name="Google Shape;4724;p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5" name="Google Shape;4725;p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6" name="Google Shape;4726;p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7" name="Google Shape;4727;p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8" name="Google Shape;4728;p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9" name="Google Shape;4729;p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0" name="Google Shape;4730;p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1" name="Google Shape;4731;p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2" name="Google Shape;4732;p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3" name="Google Shape;4733;p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4" name="Google Shape;4734;p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5" name="Google Shape;4735;p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6" name="Google Shape;4736;p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7" name="Google Shape;4737;p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8" name="Google Shape;4738;p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9" name="Google Shape;4739;p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0" name="Google Shape;4740;p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1" name="Google Shape;4741;p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2" name="Google Shape;4742;p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3" name="Google Shape;4743;p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4" name="Google Shape;4744;p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5" name="Google Shape;4745;p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6" name="Google Shape;4746;p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7" name="Google Shape;4747;p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8" name="Google Shape;4748;p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9" name="Google Shape;4749;p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0" name="Google Shape;4750;p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1" name="Google Shape;4751;p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2" name="Google Shape;4752;p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3" name="Google Shape;4753;p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4" name="Google Shape;4754;p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5" name="Google Shape;4755;p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6" name="Google Shape;4756;p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7" name="Google Shape;4757;p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8" name="Google Shape;4758;p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9" name="Google Shape;4759;p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0" name="Google Shape;4760;p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1" name="Google Shape;4761;p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2" name="Google Shape;4762;p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3" name="Google Shape;4763;p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4" name="Google Shape;4764;p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5" name="Google Shape;4765;p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6" name="Google Shape;4766;p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7" name="Google Shape;4767;p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8" name="Google Shape;4768;p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9" name="Google Shape;4769;p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0" name="Google Shape;4770;p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1" name="Google Shape;4771;p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2" name="Google Shape;4772;p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3" name="Google Shape;4773;p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4" name="Google Shape;4774;p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5" name="Google Shape;4775;p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6" name="Google Shape;4776;p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7" name="Google Shape;4777;p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8" name="Google Shape;4778;p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9" name="Google Shape;4779;p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0" name="Google Shape;4780;p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1" name="Google Shape;4781;p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2" name="Google Shape;4782;p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3" name="Google Shape;4783;p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4" name="Google Shape;4784;p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5" name="Google Shape;4785;p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6" name="Google Shape;4786;p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7" name="Google Shape;4787;p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8" name="Google Shape;4788;p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9" name="Google Shape;4789;p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0" name="Google Shape;4790;p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1" name="Google Shape;4791;p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2" name="Google Shape;4792;p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3" name="Google Shape;4793;p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4" name="Google Shape;4794;p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5" name="Google Shape;4795;p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6" name="Google Shape;4796;p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7" name="Google Shape;4797;p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8" name="Google Shape;4798;p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9" name="Google Shape;4799;p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0" name="Google Shape;4800;p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1" name="Google Shape;4801;p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2" name="Google Shape;4802;p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3" name="Google Shape;4803;p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4" name="Google Shape;4804;p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5" name="Google Shape;4805;p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6" name="Google Shape;4806;p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7" name="Google Shape;4807;p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8" name="Google Shape;4808;p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9" name="Google Shape;4809;p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0" name="Google Shape;4810;p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1" name="Google Shape;4811;p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2" name="Google Shape;4812;p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3" name="Google Shape;4813;p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4" name="Google Shape;4814;p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5" name="Google Shape;4815;p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6" name="Google Shape;4816;p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7" name="Google Shape;4817;p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8" name="Google Shape;4818;p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9" name="Google Shape;4819;p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0" name="Google Shape;4820;p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1" name="Google Shape;4821;p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2" name="Google Shape;4822;p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3" name="Google Shape;4823;p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4" name="Google Shape;4824;p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5" name="Google Shape;4825;p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6" name="Google Shape;4826;p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7" name="Google Shape;4827;p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8" name="Google Shape;4828;p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9" name="Google Shape;4829;p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0" name="Google Shape;4830;p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1" name="Google Shape;4831;p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2" name="Google Shape;4832;p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3" name="Google Shape;4833;p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4" name="Google Shape;4834;p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5" name="Google Shape;4835;p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6" name="Google Shape;4836;p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7" name="Google Shape;4837;p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8" name="Google Shape;4838;p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9" name="Google Shape;4839;p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0" name="Google Shape;4840;p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1" name="Google Shape;4841;p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2" name="Google Shape;4842;p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3" name="Google Shape;4843;p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4" name="Google Shape;4844;p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5" name="Google Shape;4845;p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6" name="Google Shape;4846;p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7" name="Google Shape;4847;p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8" name="Google Shape;4848;p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9" name="Google Shape;4849;p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0" name="Google Shape;4850;p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1" name="Google Shape;4851;p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2" name="Google Shape;4852;p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3" name="Google Shape;4853;p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4" name="Google Shape;4854;p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5" name="Google Shape;4855;p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6" name="Google Shape;4856;p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7" name="Google Shape;4857;p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8" name="Google Shape;4858;p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9" name="Google Shape;4859;p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0" name="Google Shape;4860;p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1" name="Google Shape;4861;p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2" name="Google Shape;4862;p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3" name="Google Shape;4863;p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4" name="Google Shape;4864;p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5" name="Google Shape;4865;p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6" name="Google Shape;4866;p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7" name="Google Shape;4867;p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8" name="Google Shape;4868;p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9" name="Google Shape;4869;p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0" name="Google Shape;4870;p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1" name="Google Shape;4871;p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2" name="Google Shape;4872;p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3" name="Google Shape;4873;p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4" name="Google Shape;4874;p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5" name="Google Shape;4875;p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6" name="Google Shape;4876;p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7" name="Google Shape;4877;p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8" name="Google Shape;4878;p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9" name="Google Shape;4879;p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0" name="Google Shape;4880;p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1" name="Google Shape;4881;p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2" name="Google Shape;4882;p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3" name="Google Shape;4883;p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4" name="Google Shape;4884;p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5" name="Google Shape;4885;p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6" name="Google Shape;4886;p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7" name="Google Shape;4887;p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8" name="Google Shape;4888;p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9" name="Google Shape;4889;p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0" name="Google Shape;4890;p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1" name="Google Shape;4891;p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2" name="Google Shape;4892;p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3" name="Google Shape;4893;p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4" name="Google Shape;4894;p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5" name="Google Shape;4895;p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6" name="Google Shape;4896;p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7" name="Google Shape;4897;p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8" name="Google Shape;4898;p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9" name="Google Shape;4899;p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0" name="Google Shape;4900;p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1" name="Google Shape;4901;p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2" name="Google Shape;4902;p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3" name="Google Shape;4903;p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4" name="Google Shape;4904;p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5" name="Google Shape;4905;p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6" name="Google Shape;4906;p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7" name="Google Shape;4907;p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8" name="Google Shape;4908;p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9" name="Google Shape;4909;p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0" name="Google Shape;4910;p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1" name="Google Shape;4911;p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2" name="Google Shape;4912;p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3" name="Google Shape;4913;p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4" name="Google Shape;4914;p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5" name="Google Shape;4915;p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6" name="Google Shape;4916;p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7" name="Google Shape;4917;p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8" name="Google Shape;4918;p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9" name="Google Shape;4919;p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0" name="Google Shape;4920;p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1" name="Google Shape;4921;p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2" name="Google Shape;4922;p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3" name="Google Shape;4923;p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4" name="Google Shape;4924;p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5" name="Google Shape;4925;p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6" name="Google Shape;4926;p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7" name="Google Shape;4927;p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8" name="Google Shape;4928;p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9" name="Google Shape;4929;p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0" name="Google Shape;4930;p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1" name="Google Shape;4931;p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2" name="Google Shape;4932;p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3" name="Google Shape;4933;p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4" name="Google Shape;4934;p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5" name="Google Shape;4935;p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6" name="Google Shape;4936;p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7" name="Google Shape;4937;p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8" name="Google Shape;4938;p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9" name="Google Shape;4939;p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0" name="Google Shape;4940;p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1" name="Google Shape;4941;p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2" name="Google Shape;4942;p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3" name="Google Shape;4943;p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4" name="Google Shape;4944;p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5" name="Google Shape;4945;p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6" name="Google Shape;4946;p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7" name="Google Shape;4947;p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8" name="Google Shape;4948;p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9" name="Google Shape;4949;p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0" name="Google Shape;4950;p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1" name="Google Shape;4951;p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2" name="Google Shape;4952;p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3" name="Google Shape;4953;p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4" name="Google Shape;4954;p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5" name="Google Shape;4955;p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6" name="Google Shape;4956;p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7" name="Google Shape;4957;p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8" name="Google Shape;4958;p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9" name="Google Shape;4959;p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0" name="Google Shape;4960;p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1" name="Google Shape;4961;p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2" name="Google Shape;4962;p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3" name="Google Shape;4963;p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4" name="Google Shape;4964;p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5" name="Google Shape;4965;p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6" name="Google Shape;4966;p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7" name="Google Shape;4967;p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8" name="Google Shape;4968;p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9" name="Google Shape;4969;p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0" name="Google Shape;4970;p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1" name="Google Shape;4971;p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2" name="Google Shape;4972;p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3" name="Google Shape;4973;p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4" name="Google Shape;4974;p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5" name="Google Shape;4975;p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6" name="Google Shape;4976;p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7" name="Google Shape;4977;p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8" name="Google Shape;4978;p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9" name="Google Shape;4979;p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0" name="Google Shape;4980;p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1" name="Google Shape;4981;p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2" name="Google Shape;4982;p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3" name="Google Shape;4983;p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4" name="Google Shape;4984;p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5" name="Google Shape;4985;p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6" name="Google Shape;4986;p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7" name="Google Shape;4987;p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8" name="Google Shape;4988;p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9" name="Google Shape;4989;p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0" name="Google Shape;4990;p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1" name="Google Shape;4991;p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2" name="Google Shape;4992;p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3" name="Google Shape;4993;p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4" name="Google Shape;4994;p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5" name="Google Shape;4995;p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6" name="Google Shape;4996;p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7" name="Google Shape;4997;p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8" name="Google Shape;4998;p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9" name="Google Shape;4999;p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0" name="Google Shape;5000;p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1" name="Google Shape;5001;p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2" name="Google Shape;5002;p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3" name="Google Shape;5003;p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4" name="Google Shape;5004;p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5" name="Google Shape;5005;p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6" name="Google Shape;5006;p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7" name="Google Shape;5007;p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8" name="Google Shape;5008;p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9" name="Google Shape;5009;p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0" name="Google Shape;5010;p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1" name="Google Shape;5011;p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2" name="Google Shape;5012;p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3" name="Google Shape;5013;p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4" name="Google Shape;5014;p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5" name="Google Shape;5015;p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6" name="Google Shape;5016;p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7" name="Google Shape;5017;p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8" name="Google Shape;5018;p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9" name="Google Shape;5019;p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0" name="Google Shape;5020;p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1" name="Google Shape;5021;p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2" name="Google Shape;5022;p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3" name="Google Shape;5023;p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4" name="Google Shape;5024;p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5" name="Google Shape;5025;p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6" name="Google Shape;5026;p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7" name="Google Shape;5027;p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8" name="Google Shape;5028;p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9" name="Google Shape;5029;p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0" name="Google Shape;5030;p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1" name="Google Shape;5031;p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2" name="Google Shape;5032;p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3" name="Google Shape;5033;p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4" name="Google Shape;5034;p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5" name="Google Shape;5035;p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6" name="Google Shape;5036;p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7" name="Google Shape;5037;p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8" name="Google Shape;5038;p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9" name="Google Shape;5039;p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0" name="Google Shape;5040;p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1" name="Google Shape;5041;p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2" name="Google Shape;5042;p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3" name="Google Shape;5043;p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4" name="Google Shape;5044;p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5" name="Google Shape;5045;p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6" name="Google Shape;5046;p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7" name="Google Shape;5047;p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8" name="Google Shape;5048;p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9" name="Google Shape;5049;p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0" name="Google Shape;5050;p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1" name="Google Shape;5051;p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2" name="Google Shape;5052;p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3" name="Google Shape;5053;p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4" name="Google Shape;5054;p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5" name="Google Shape;5055;p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6" name="Google Shape;5056;p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7" name="Google Shape;5057;p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8" name="Google Shape;5058;p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9" name="Google Shape;5059;p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0" name="Google Shape;5060;p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1" name="Google Shape;5061;p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2" name="Google Shape;5062;p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3" name="Google Shape;5063;p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4" name="Google Shape;5064;p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5" name="Google Shape;5065;p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6" name="Google Shape;5066;p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7" name="Google Shape;5067;p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8" name="Google Shape;5068;p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9" name="Google Shape;5069;p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0" name="Google Shape;5070;p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1" name="Google Shape;5071;p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2" name="Google Shape;5072;p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3" name="Google Shape;5073;p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4" name="Google Shape;5074;p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5" name="Google Shape;5075;p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6" name="Google Shape;5076;p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7" name="Google Shape;5077;p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8" name="Google Shape;5078;p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9" name="Google Shape;5079;p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0" name="Google Shape;5080;p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1" name="Google Shape;5081;p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2" name="Google Shape;5082;p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3" name="Google Shape;5083;p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4" name="Google Shape;5084;p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5" name="Google Shape;5085;p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6" name="Google Shape;5086;p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7" name="Google Shape;5087;p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8" name="Google Shape;5088;p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9" name="Google Shape;5089;p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0" name="Google Shape;5090;p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1" name="Google Shape;5091;p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2" name="Google Shape;5092;p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3" name="Google Shape;5093;p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4" name="Google Shape;5094;p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5" name="Google Shape;5095;p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6" name="Google Shape;5096;p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7" name="Google Shape;5097;p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8" name="Google Shape;5098;p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9" name="Google Shape;5099;p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0" name="Google Shape;5100;p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1" name="Google Shape;5101;p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2" name="Google Shape;5102;p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3" name="Google Shape;5103;p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4" name="Google Shape;5104;p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5" name="Google Shape;5105;p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6" name="Google Shape;5106;p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7" name="Google Shape;5107;p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8" name="Google Shape;5108;p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9" name="Google Shape;5109;p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0" name="Google Shape;5110;p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1" name="Google Shape;5111;p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2" name="Google Shape;5112;p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3" name="Google Shape;5113;p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4" name="Google Shape;5114;p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5" name="Google Shape;5115;p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6" name="Google Shape;5116;p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7" name="Google Shape;5117;p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8" name="Google Shape;5118;p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9" name="Google Shape;5119;p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0" name="Google Shape;5120;p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1" name="Google Shape;5121;p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2" name="Google Shape;5122;p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3" name="Google Shape;5123;p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4" name="Google Shape;5124;p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5" name="Google Shape;5125;p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6" name="Google Shape;5126;p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7" name="Google Shape;5127;p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8" name="Google Shape;5128;p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9" name="Google Shape;5129;p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0" name="Google Shape;5130;p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1" name="Google Shape;5131;p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2" name="Google Shape;5132;p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3" name="Google Shape;5133;p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4" name="Google Shape;5134;p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5" name="Google Shape;5135;p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6" name="Google Shape;5136;p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7" name="Google Shape;5137;p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8" name="Google Shape;5138;p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9" name="Google Shape;5139;p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0" name="Google Shape;5140;p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1" name="Google Shape;5141;p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2" name="Google Shape;5142;p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3" name="Google Shape;5143;p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4" name="Google Shape;5144;p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5" name="Google Shape;5145;p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6" name="Google Shape;5146;p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7" name="Google Shape;5147;p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8" name="Google Shape;5148;p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9" name="Google Shape;5149;p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0" name="Google Shape;5150;p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1" name="Google Shape;5151;p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2" name="Google Shape;5152;p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3" name="Google Shape;5153;p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4" name="Google Shape;5154;p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5" name="Google Shape;5155;p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6" name="Google Shape;5156;p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7" name="Google Shape;5157;p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8" name="Google Shape;5158;p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9" name="Google Shape;5159;p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0" name="Google Shape;5160;p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1" name="Google Shape;5161;p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2" name="Google Shape;5162;p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3" name="Google Shape;5163;p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4" name="Google Shape;5164;p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5" name="Google Shape;5165;p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6" name="Google Shape;5166;p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7" name="Google Shape;5167;p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8" name="Google Shape;5168;p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9" name="Google Shape;5169;p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0" name="Google Shape;5170;p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1" name="Google Shape;5171;p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2" name="Google Shape;5172;p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3" name="Google Shape;5173;p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4" name="Google Shape;5174;p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5" name="Google Shape;5175;p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6" name="Google Shape;5176;p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7" name="Google Shape;5177;p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8" name="Google Shape;5178;p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9" name="Google Shape;5179;p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0" name="Google Shape;5180;p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1" name="Google Shape;5181;p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2" name="Google Shape;5182;p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3" name="Google Shape;5183;p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4" name="Google Shape;5184;p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5" name="Google Shape;5185;p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6" name="Google Shape;5186;p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7" name="Google Shape;5187;p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8" name="Google Shape;5188;p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9" name="Google Shape;5189;p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0" name="Google Shape;5190;p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1" name="Google Shape;5191;p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2" name="Google Shape;5192;p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3" name="Google Shape;5193;p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4" name="Google Shape;5194;p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5" name="Google Shape;5195;p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6" name="Google Shape;5196;p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7" name="Google Shape;5197;p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8" name="Google Shape;5198;p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9" name="Google Shape;5199;p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0" name="Google Shape;5200;p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1" name="Google Shape;5201;p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2" name="Google Shape;5202;p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3" name="Google Shape;5203;p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4" name="Google Shape;5204;p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5" name="Google Shape;5205;p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6" name="Google Shape;5206;p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7" name="Google Shape;5207;p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8" name="Google Shape;5208;p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9" name="Google Shape;5209;p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0" name="Google Shape;5210;p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1" name="Google Shape;5211;p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2" name="Google Shape;5212;p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3" name="Google Shape;5213;p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4" name="Google Shape;5214;p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5" name="Google Shape;5215;p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6" name="Google Shape;5216;p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7" name="Google Shape;5217;p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8" name="Google Shape;5218;p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9" name="Google Shape;5219;p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0" name="Google Shape;5220;p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1" name="Google Shape;5221;p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2" name="Google Shape;5222;p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3" name="Google Shape;5223;p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4" name="Google Shape;5224;p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5" name="Google Shape;5225;p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6" name="Google Shape;5226;p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7" name="Google Shape;5227;p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8" name="Google Shape;5228;p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9" name="Google Shape;5229;p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0" name="Google Shape;5230;p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1" name="Google Shape;5231;p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2" name="Google Shape;5232;p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3" name="Google Shape;5233;p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4" name="Google Shape;5234;p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5" name="Google Shape;5235;p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6" name="Google Shape;5236;p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7" name="Google Shape;5237;p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8" name="Google Shape;5238;p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9" name="Google Shape;5239;p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0" name="Google Shape;5240;p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1" name="Google Shape;5241;p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2" name="Google Shape;5242;p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3" name="Google Shape;5243;p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4" name="Google Shape;5244;p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5" name="Google Shape;5245;p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6" name="Google Shape;5246;p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7" name="Google Shape;5247;p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8" name="Google Shape;5248;p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9" name="Google Shape;5249;p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0" name="Google Shape;5250;p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1" name="Google Shape;5251;p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2" name="Google Shape;5252;p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3" name="Google Shape;5253;p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4" name="Google Shape;5254;p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5" name="Google Shape;5255;p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6" name="Google Shape;5256;p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7" name="Google Shape;5257;p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8" name="Google Shape;5258;p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9" name="Google Shape;5259;p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0" name="Google Shape;5260;p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1" name="Google Shape;5261;p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2" name="Google Shape;5262;p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3" name="Google Shape;5263;p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4" name="Google Shape;5264;p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5" name="Google Shape;5265;p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6" name="Google Shape;5266;p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7" name="Google Shape;5267;p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8" name="Google Shape;5268;p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9" name="Google Shape;5269;p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0" name="Google Shape;5270;p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1" name="Google Shape;5271;p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2" name="Google Shape;5272;p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3" name="Google Shape;5273;p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4" name="Google Shape;5274;p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5" name="Google Shape;5275;p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6" name="Google Shape;5276;p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7" name="Google Shape;5277;p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8" name="Google Shape;5278;p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9" name="Google Shape;5279;p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0" name="Google Shape;5280;p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1" name="Google Shape;5281;p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2" name="Google Shape;5282;p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3" name="Google Shape;5283;p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4" name="Google Shape;5284;p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5" name="Google Shape;5285;p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6" name="Google Shape;5286;p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7" name="Google Shape;5287;p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8" name="Google Shape;5288;p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9" name="Google Shape;5289;p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0" name="Google Shape;5290;p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1" name="Google Shape;5291;p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2" name="Google Shape;5292;p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3" name="Google Shape;5293;p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4" name="Google Shape;5294;p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5" name="Google Shape;5295;p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6" name="Google Shape;5296;p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7" name="Google Shape;5297;p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8" name="Google Shape;5298;p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9" name="Google Shape;5299;p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0" name="Google Shape;5300;p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1" name="Google Shape;5301;p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2" name="Google Shape;5302;p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3" name="Google Shape;5303;p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4" name="Google Shape;5304;p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5" name="Google Shape;5305;p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6" name="Google Shape;5306;p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7" name="Google Shape;5307;p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8" name="Google Shape;5308;p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9" name="Google Shape;5309;p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0" name="Google Shape;5310;p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1" name="Google Shape;5311;p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2" name="Google Shape;5312;p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3" name="Google Shape;5313;p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4" name="Google Shape;5314;p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5" name="Google Shape;5315;p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6" name="Google Shape;5316;p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7" name="Google Shape;5317;p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8" name="Google Shape;5318;p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9" name="Google Shape;5319;p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0" name="Google Shape;5320;p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1" name="Google Shape;5321;p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2" name="Google Shape;5322;p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3" name="Google Shape;5323;p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4" name="Google Shape;5324;p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5" name="Google Shape;5325;p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6" name="Google Shape;5326;p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7" name="Google Shape;5327;p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8" name="Google Shape;5328;p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9" name="Google Shape;5329;p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0" name="Google Shape;5330;p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1" name="Google Shape;5331;p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2" name="Google Shape;5332;p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3" name="Google Shape;5333;p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4" name="Google Shape;5334;p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5" name="Google Shape;5335;p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6" name="Google Shape;5336;p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7" name="Google Shape;5337;p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8" name="Google Shape;5338;p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9" name="Google Shape;5339;p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0" name="Google Shape;5340;p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1" name="Google Shape;5341;p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2" name="Google Shape;5342;p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3" name="Google Shape;5343;p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4" name="Google Shape;5344;p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5" name="Google Shape;5345;p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6" name="Google Shape;5346;p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7" name="Google Shape;5347;p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8" name="Google Shape;5348;p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9" name="Google Shape;5349;p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0" name="Google Shape;5350;p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1" name="Google Shape;5351;p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2" name="Google Shape;5352;p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3" name="Google Shape;5353;p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4" name="Google Shape;5354;p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5" name="Google Shape;5355;p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6" name="Google Shape;5356;p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7" name="Google Shape;5357;p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8" name="Google Shape;5358;p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9" name="Google Shape;5359;p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0" name="Google Shape;5360;p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1" name="Google Shape;5361;p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2" name="Google Shape;5362;p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3" name="Google Shape;5363;p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4" name="Google Shape;5364;p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5" name="Google Shape;5365;p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6" name="Google Shape;5366;p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7" name="Google Shape;5367;p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8" name="Google Shape;5368;p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9" name="Google Shape;5369;p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0" name="Google Shape;5370;p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1" name="Google Shape;5371;p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2" name="Google Shape;5372;p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3" name="Google Shape;5373;p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4" name="Google Shape;5374;p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5" name="Google Shape;5375;p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6" name="Google Shape;5376;p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7" name="Google Shape;5377;p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8" name="Google Shape;5378;p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9" name="Google Shape;5379;p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0" name="Google Shape;5380;p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1" name="Google Shape;5381;p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2" name="Google Shape;5382;p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3" name="Google Shape;5383;p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4" name="Google Shape;5384;p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5" name="Google Shape;5385;p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6" name="Google Shape;5386;p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7" name="Google Shape;5387;p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8" name="Google Shape;5388;p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9" name="Google Shape;5389;p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0" name="Google Shape;5390;p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1" name="Google Shape;5391;p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2" name="Google Shape;5392;p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3" name="Google Shape;5393;p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4" name="Google Shape;5394;p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5" name="Google Shape;5395;p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6" name="Google Shape;5396;p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7" name="Google Shape;5397;p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8" name="Google Shape;5398;p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9" name="Google Shape;5399;p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0" name="Google Shape;5400;p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1" name="Google Shape;5401;p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2" name="Google Shape;5402;p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3" name="Google Shape;5403;p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4" name="Google Shape;5404;p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5" name="Google Shape;5405;p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6" name="Google Shape;5406;p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7" name="Google Shape;5407;p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8" name="Google Shape;5408;p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9" name="Google Shape;5409;p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0" name="Google Shape;5410;p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1" name="Google Shape;5411;p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2" name="Google Shape;5412;p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3" name="Google Shape;5413;p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4" name="Google Shape;5414;p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5" name="Google Shape;5415;p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6" name="Google Shape;5416;p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7" name="Google Shape;5417;p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8" name="Google Shape;5418;p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9" name="Google Shape;5419;p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0" name="Google Shape;5420;p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1" name="Google Shape;5421;p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2" name="Google Shape;5422;p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3" name="Google Shape;5423;p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4" name="Google Shape;5424;p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5" name="Google Shape;5425;p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6" name="Google Shape;5426;p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7" name="Google Shape;5427;p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8" name="Google Shape;5428;p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9" name="Google Shape;5429;p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0" name="Google Shape;5430;p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1" name="Google Shape;5431;p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2" name="Google Shape;5432;p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3" name="Google Shape;5433;p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4" name="Google Shape;5434;p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5" name="Google Shape;5435;p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6" name="Google Shape;5436;p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7" name="Google Shape;5437;p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8" name="Google Shape;5438;p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9" name="Google Shape;5439;p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0" name="Google Shape;5440;p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1" name="Google Shape;5441;p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2" name="Google Shape;5442;p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3" name="Google Shape;5443;p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4" name="Google Shape;5444;p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5" name="Google Shape;5445;p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6" name="Google Shape;5446;p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7" name="Google Shape;5447;p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8" name="Google Shape;5448;p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9" name="Google Shape;5449;p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0" name="Google Shape;5450;p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1" name="Google Shape;5451;p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2" name="Google Shape;5452;p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3" name="Google Shape;5453;p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4" name="Google Shape;5454;p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5" name="Google Shape;5455;p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6" name="Google Shape;5456;p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7" name="Google Shape;5457;p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8" name="Google Shape;5458;p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9" name="Google Shape;5459;p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0" name="Google Shape;5460;p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1" name="Google Shape;5461;p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2" name="Google Shape;5462;p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3" name="Google Shape;5463;p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4" name="Google Shape;5464;p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5" name="Google Shape;5465;p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6" name="Google Shape;5466;p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7" name="Google Shape;5467;p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8" name="Google Shape;5468;p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9" name="Google Shape;5469;p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0" name="Google Shape;5470;p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1" name="Google Shape;5471;p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2" name="Google Shape;5472;p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3" name="Google Shape;5473;p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4" name="Google Shape;5474;p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5" name="Google Shape;5475;p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6" name="Google Shape;5476;p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7" name="Google Shape;5477;p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8" name="Google Shape;5478;p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9" name="Google Shape;5479;p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0" name="Google Shape;5480;p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1" name="Google Shape;5481;p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2" name="Google Shape;5482;p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3" name="Google Shape;5483;p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4" name="Google Shape;5484;p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5" name="Google Shape;5485;p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6" name="Google Shape;5486;p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7" name="Google Shape;5487;p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8" name="Google Shape;5488;p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9" name="Google Shape;5489;p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0" name="Google Shape;5490;p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1" name="Google Shape;5491;p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2" name="Google Shape;5492;p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3" name="Google Shape;5493;p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4" name="Google Shape;5494;p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5" name="Google Shape;5495;p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6" name="Google Shape;5496;p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7" name="Google Shape;5497;p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8" name="Google Shape;5498;p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9" name="Google Shape;5499;p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0" name="Google Shape;5500;p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1" name="Google Shape;5501;p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2" name="Google Shape;5502;p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3" name="Google Shape;5503;p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4" name="Google Shape;5504;p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5" name="Google Shape;5505;p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6" name="Google Shape;5506;p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7" name="Google Shape;5507;p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8" name="Google Shape;5508;p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9" name="Google Shape;5509;p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0" name="Google Shape;5510;p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1" name="Google Shape;5511;p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2" name="Google Shape;5512;p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3" name="Google Shape;5513;p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4" name="Google Shape;5514;p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5" name="Google Shape;5515;p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6" name="Google Shape;5516;p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7" name="Google Shape;5517;p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8" name="Google Shape;5518;p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9" name="Google Shape;5519;p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0" name="Google Shape;5520;p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1" name="Google Shape;5521;p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2" name="Google Shape;5522;p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3" name="Google Shape;5523;p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4" name="Google Shape;5524;p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5" name="Google Shape;5525;p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6" name="Google Shape;5526;p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7" name="Google Shape;5527;p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8" name="Google Shape;5528;p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9" name="Google Shape;5529;p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0" name="Google Shape;5530;p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1" name="Google Shape;5531;p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2" name="Google Shape;5532;p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3" name="Google Shape;5533;p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4" name="Google Shape;5534;p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5" name="Google Shape;5535;p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6" name="Google Shape;5536;p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7" name="Google Shape;5537;p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8" name="Google Shape;5538;p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9" name="Google Shape;5539;p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0" name="Google Shape;5540;p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1" name="Google Shape;5541;p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2" name="Google Shape;5542;p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3" name="Google Shape;5543;p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4" name="Google Shape;5544;p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5" name="Google Shape;5545;p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6" name="Google Shape;5546;p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7" name="Google Shape;5547;p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8" name="Google Shape;5548;p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9" name="Google Shape;5549;p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0" name="Google Shape;5550;p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1" name="Google Shape;5551;p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2" name="Google Shape;5552;p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3" name="Google Shape;5553;p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4" name="Google Shape;5554;p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5" name="Google Shape;5555;p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6" name="Google Shape;5556;p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7" name="Google Shape;5557;p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8" name="Google Shape;5558;p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9" name="Google Shape;5559;p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0" name="Google Shape;5560;p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1" name="Google Shape;5561;p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2" name="Google Shape;5562;p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3" name="Google Shape;5563;p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4" name="Google Shape;5564;p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5" name="Google Shape;5565;p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6" name="Google Shape;5566;p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7" name="Google Shape;5567;p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8" name="Google Shape;5568;p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9" name="Google Shape;5569;p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0" name="Google Shape;5570;p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1" name="Google Shape;5571;p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2" name="Google Shape;5572;p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3" name="Google Shape;5573;p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4" name="Google Shape;5574;p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5" name="Google Shape;5575;p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6" name="Google Shape;5576;p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7" name="Google Shape;5577;p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8" name="Google Shape;5578;p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9" name="Google Shape;5579;p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0" name="Google Shape;5580;p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1" name="Google Shape;5581;p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2" name="Google Shape;5582;p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3" name="Google Shape;5583;p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4" name="Google Shape;5584;p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5" name="Google Shape;5585;p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6" name="Google Shape;5586;p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7" name="Google Shape;5587;p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8" name="Google Shape;5588;p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9" name="Google Shape;5589;p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0" name="Google Shape;5590;p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1" name="Google Shape;5591;p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2" name="Google Shape;5592;p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3" name="Google Shape;5593;p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4" name="Google Shape;5594;p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5" name="Google Shape;5595;p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6" name="Google Shape;5596;p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7" name="Google Shape;5597;p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8" name="Google Shape;5598;p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9" name="Google Shape;5599;p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0" name="Google Shape;5600;p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1" name="Google Shape;5601;p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2" name="Google Shape;5602;p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3" name="Google Shape;5603;p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4" name="Google Shape;5604;p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5" name="Google Shape;5605;p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6" name="Google Shape;5606;p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7" name="Google Shape;5607;p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8" name="Google Shape;5608;p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9" name="Google Shape;5609;p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0" name="Google Shape;5610;p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1" name="Google Shape;5611;p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2" name="Google Shape;5612;p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3" name="Google Shape;5613;p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4" name="Google Shape;5614;p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5" name="Google Shape;5615;p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6" name="Google Shape;5616;p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7" name="Google Shape;5617;p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8" name="Google Shape;5618;p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9" name="Google Shape;5619;p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0" name="Google Shape;5620;p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1" name="Google Shape;5621;p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2" name="Google Shape;5622;p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3" name="Google Shape;5623;p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4" name="Google Shape;5624;p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5" name="Google Shape;5625;p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6" name="Google Shape;5626;p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7" name="Google Shape;5627;p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8" name="Google Shape;5628;p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9" name="Google Shape;5629;p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0" name="Google Shape;5630;p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1" name="Google Shape;5631;p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2" name="Google Shape;5632;p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3" name="Google Shape;5633;p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4" name="Google Shape;5634;p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5" name="Google Shape;5635;p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6" name="Google Shape;5636;p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7" name="Google Shape;5637;p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8" name="Google Shape;5638;p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9" name="Google Shape;5639;p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0" name="Google Shape;5640;p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1" name="Google Shape;5641;p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2" name="Google Shape;5642;p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3" name="Google Shape;5643;p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4" name="Google Shape;5644;p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5" name="Google Shape;5645;p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6" name="Google Shape;5646;p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7" name="Google Shape;5647;p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8" name="Google Shape;5648;p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9" name="Google Shape;5649;p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0" name="Google Shape;5650;p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1" name="Google Shape;5651;p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2" name="Google Shape;5652;p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3" name="Google Shape;5653;p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4" name="Google Shape;5654;p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5" name="Google Shape;5655;p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6" name="Google Shape;5656;p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7" name="Google Shape;5657;p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8" name="Google Shape;5658;p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9" name="Google Shape;5659;p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0" name="Google Shape;5660;p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1" name="Google Shape;5661;p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2" name="Google Shape;5662;p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3" name="Google Shape;5663;p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4" name="Google Shape;5664;p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5" name="Google Shape;5665;p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6" name="Google Shape;5666;p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7" name="Google Shape;5667;p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8" name="Google Shape;5668;p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9" name="Google Shape;5669;p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0" name="Google Shape;5670;p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1" name="Google Shape;5671;p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2" name="Google Shape;5672;p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3" name="Google Shape;5673;p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4" name="Google Shape;5674;p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5" name="Google Shape;5675;p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6" name="Google Shape;5676;p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7" name="Google Shape;5677;p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8" name="Google Shape;5678;p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9" name="Google Shape;5679;p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0" name="Google Shape;5680;p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1" name="Google Shape;5681;p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2" name="Google Shape;5682;p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3" name="Google Shape;5683;p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4" name="Google Shape;5684;p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5" name="Google Shape;5685;p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6" name="Google Shape;5686;p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7" name="Google Shape;5687;p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8" name="Google Shape;5688;p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9" name="Google Shape;5689;p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0" name="Google Shape;5690;p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1" name="Google Shape;5691;p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2" name="Google Shape;5692;p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3" name="Google Shape;5693;p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4" name="Google Shape;5694;p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5" name="Google Shape;5695;p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6" name="Google Shape;5696;p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7" name="Google Shape;5697;p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8" name="Google Shape;5698;p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9" name="Google Shape;5699;p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0" name="Google Shape;5700;p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1" name="Google Shape;5701;p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2" name="Google Shape;5702;p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3" name="Google Shape;5703;p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4" name="Google Shape;5704;p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5" name="Google Shape;5705;p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6" name="Google Shape;5706;p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7" name="Google Shape;5707;p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8" name="Google Shape;5708;p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9" name="Google Shape;5709;p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0" name="Google Shape;5710;p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1" name="Google Shape;5711;p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2" name="Google Shape;5712;p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3" name="Google Shape;5713;p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4" name="Google Shape;5714;p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5" name="Google Shape;5715;p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6" name="Google Shape;5716;p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7" name="Google Shape;5717;p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8" name="Google Shape;5718;p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9" name="Google Shape;5719;p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0" name="Google Shape;5720;p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1" name="Google Shape;5721;p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2" name="Google Shape;5722;p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3" name="Google Shape;5723;p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4" name="Google Shape;5724;p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5" name="Google Shape;5725;p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6" name="Google Shape;5726;p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7" name="Google Shape;5727;p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8" name="Google Shape;5728;p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9" name="Google Shape;5729;p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0" name="Google Shape;5730;p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1" name="Google Shape;5731;p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2" name="Google Shape;5732;p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3" name="Google Shape;5733;p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4" name="Google Shape;5734;p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5" name="Google Shape;5735;p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6" name="Google Shape;5736;p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7" name="Google Shape;5737;p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8" name="Google Shape;5738;p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9" name="Google Shape;5739;p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0" name="Google Shape;5740;p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1" name="Google Shape;5741;p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2" name="Google Shape;5742;p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3" name="Google Shape;5743;p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4" name="Google Shape;5744;p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5" name="Google Shape;5745;p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6" name="Google Shape;5746;p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7" name="Google Shape;5747;p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8" name="Google Shape;5748;p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9" name="Google Shape;5749;p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0" name="Google Shape;5750;p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1" name="Google Shape;5751;p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2" name="Google Shape;5752;p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3" name="Google Shape;5753;p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4" name="Google Shape;5754;p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5" name="Google Shape;5755;p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6" name="Google Shape;5756;p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7" name="Google Shape;5757;p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8" name="Google Shape;5758;p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9" name="Google Shape;5759;p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0" name="Google Shape;5760;p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1" name="Google Shape;5761;p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2" name="Google Shape;5762;p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3" name="Google Shape;5763;p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4" name="Google Shape;5764;p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5" name="Google Shape;5765;p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6" name="Google Shape;5766;p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7" name="Google Shape;5767;p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8" name="Google Shape;5768;p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9" name="Google Shape;5769;p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0" name="Google Shape;5770;p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1" name="Google Shape;5771;p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2" name="Google Shape;5772;p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3" name="Google Shape;5773;p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4" name="Google Shape;5774;p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5" name="Google Shape;5775;p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6" name="Google Shape;5776;p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7" name="Google Shape;5777;p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8" name="Google Shape;5778;p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9" name="Google Shape;5779;p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0" name="Google Shape;5780;p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1" name="Google Shape;5781;p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2" name="Google Shape;5782;p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3" name="Google Shape;5783;p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4" name="Google Shape;5784;p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5" name="Google Shape;5785;p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6" name="Google Shape;5786;p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7" name="Google Shape;5787;p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8" name="Google Shape;5788;p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9" name="Google Shape;5789;p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0" name="Google Shape;5790;p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1" name="Google Shape;5791;p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2" name="Google Shape;5792;p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3" name="Google Shape;5793;p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4" name="Google Shape;5794;p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5" name="Google Shape;5795;p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6" name="Google Shape;5796;p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7" name="Google Shape;5797;p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8" name="Google Shape;5798;p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9" name="Google Shape;5799;p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0" name="Google Shape;5800;p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1" name="Google Shape;5801;p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2" name="Google Shape;5802;p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3" name="Google Shape;5803;p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4" name="Google Shape;5804;p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5" name="Google Shape;5805;p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6" name="Google Shape;5806;p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7" name="Google Shape;5807;p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8" name="Google Shape;5808;p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9" name="Google Shape;5809;p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0" name="Google Shape;5810;p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1" name="Google Shape;5811;p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2" name="Google Shape;5812;p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3" name="Google Shape;5813;p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4" name="Google Shape;5814;p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5" name="Google Shape;5815;p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6" name="Google Shape;5816;p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7" name="Google Shape;5817;p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8" name="Google Shape;5818;p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9" name="Google Shape;5819;p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0" name="Google Shape;5820;p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1" name="Google Shape;5821;p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2" name="Google Shape;5822;p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3" name="Google Shape;5823;p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4" name="Google Shape;5824;p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5" name="Google Shape;5825;p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6" name="Google Shape;5826;p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7" name="Google Shape;5827;p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8" name="Google Shape;5828;p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9" name="Google Shape;5829;p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0" name="Google Shape;5830;p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1" name="Google Shape;5831;p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2" name="Google Shape;5832;p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3" name="Google Shape;5833;p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4" name="Google Shape;5834;p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5" name="Google Shape;5835;p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6" name="Google Shape;5836;p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7" name="Google Shape;5837;p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8" name="Google Shape;5838;p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9" name="Google Shape;5839;p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0" name="Google Shape;5840;p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1" name="Google Shape;5841;p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2" name="Google Shape;5842;p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3" name="Google Shape;5843;p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4" name="Google Shape;5844;p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5" name="Google Shape;5845;p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6" name="Google Shape;5846;p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7" name="Google Shape;5847;p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8" name="Google Shape;5848;p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9" name="Google Shape;5849;p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0" name="Google Shape;5850;p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1" name="Google Shape;5851;p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2" name="Google Shape;5852;p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3" name="Google Shape;5853;p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4" name="Google Shape;5854;p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5" name="Google Shape;5855;p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6" name="Google Shape;5856;p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7" name="Google Shape;5857;p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8" name="Google Shape;5858;p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9" name="Google Shape;5859;p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0" name="Google Shape;5860;p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1" name="Google Shape;5861;p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2" name="Google Shape;5862;p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3" name="Google Shape;5863;p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4" name="Google Shape;5864;p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5" name="Google Shape;5865;p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6" name="Google Shape;5866;p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7" name="Google Shape;5867;p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8" name="Google Shape;5868;p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9" name="Google Shape;5869;p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0" name="Google Shape;5870;p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1" name="Google Shape;5871;p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2" name="Google Shape;5872;p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3" name="Google Shape;5873;p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4" name="Google Shape;5874;p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5" name="Google Shape;5875;p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6" name="Google Shape;5876;p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7" name="Google Shape;5877;p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8" name="Google Shape;5878;p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9" name="Google Shape;5879;p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0" name="Google Shape;5880;p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1" name="Google Shape;5881;p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2" name="Google Shape;5882;p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3" name="Google Shape;5883;p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4" name="Google Shape;5884;p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5" name="Google Shape;5885;p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6" name="Google Shape;5886;p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7" name="Google Shape;5887;p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8" name="Google Shape;5888;p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9" name="Google Shape;5889;p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0" name="Google Shape;5890;p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1" name="Google Shape;5891;p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2" name="Google Shape;5892;p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3" name="Google Shape;5893;p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4" name="Google Shape;5894;p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5" name="Google Shape;5895;p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6" name="Google Shape;5896;p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7" name="Google Shape;5897;p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8" name="Google Shape;5898;p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9" name="Google Shape;5899;p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0" name="Google Shape;5900;p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1" name="Google Shape;5901;p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2" name="Google Shape;5902;p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3" name="Google Shape;5903;p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4" name="Google Shape;5904;p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5" name="Google Shape;5905;p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6" name="Google Shape;5906;p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7" name="Google Shape;5907;p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8" name="Google Shape;5908;p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9" name="Google Shape;5909;p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0" name="Google Shape;5910;p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1" name="Google Shape;5911;p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2" name="Google Shape;5912;p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3" name="Google Shape;5913;p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4" name="Google Shape;5914;p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5" name="Google Shape;5915;p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6" name="Google Shape;5916;p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7" name="Google Shape;5917;p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8" name="Google Shape;5918;p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9" name="Google Shape;5919;p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0" name="Google Shape;5920;p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1" name="Google Shape;5921;p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2" name="Google Shape;5922;p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3" name="Google Shape;5923;p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4" name="Google Shape;5924;p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5" name="Google Shape;5925;p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6" name="Google Shape;5926;p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7" name="Google Shape;5927;p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8" name="Google Shape;5928;p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9" name="Google Shape;5929;p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0" name="Google Shape;5930;p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1" name="Google Shape;5931;p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2" name="Google Shape;5932;p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3" name="Google Shape;5933;p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4" name="Google Shape;5934;p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5" name="Google Shape;5935;p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6" name="Google Shape;5936;p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7" name="Google Shape;5937;p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8" name="Google Shape;5938;p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9" name="Google Shape;5939;p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0" name="Google Shape;5940;p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1" name="Google Shape;5941;p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2" name="Google Shape;5942;p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3" name="Google Shape;5943;p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4" name="Google Shape;5944;p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5" name="Google Shape;5945;p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6" name="Google Shape;5946;p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7" name="Google Shape;5947;p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8" name="Google Shape;5948;p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9" name="Google Shape;5949;p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0" name="Google Shape;5950;p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1" name="Google Shape;5951;p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2" name="Google Shape;5952;p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3" name="Google Shape;5953;p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4" name="Google Shape;5954;p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5" name="Google Shape;5955;p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6" name="Google Shape;5956;p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7" name="Google Shape;5957;p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8" name="Google Shape;5958;p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9" name="Google Shape;5959;p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0" name="Google Shape;5960;p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1" name="Google Shape;5961;p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2" name="Google Shape;5962;p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3" name="Google Shape;5963;p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4" name="Google Shape;5964;p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5" name="Google Shape;5965;p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6" name="Google Shape;5966;p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7" name="Google Shape;5967;p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8" name="Google Shape;5968;p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9" name="Google Shape;5969;p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0" name="Google Shape;5970;p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1" name="Google Shape;5971;p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2" name="Google Shape;5972;p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3" name="Google Shape;5973;p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4" name="Google Shape;5974;p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5" name="Google Shape;5975;p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6" name="Google Shape;5976;p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7" name="Google Shape;5977;p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8" name="Google Shape;5978;p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9" name="Google Shape;5979;p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0" name="Google Shape;5980;p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1" name="Google Shape;5981;p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2" name="Google Shape;5982;p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3" name="Google Shape;5983;p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4" name="Google Shape;5984;p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5" name="Google Shape;5985;p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6" name="Google Shape;5986;p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7" name="Google Shape;5987;p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8" name="Google Shape;5988;p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9" name="Google Shape;5989;p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0" name="Google Shape;5990;p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1" name="Google Shape;5991;p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2" name="Google Shape;5992;p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3" name="Google Shape;5993;p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4" name="Google Shape;5994;p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5" name="Google Shape;5995;p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6" name="Google Shape;5996;p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7" name="Google Shape;5997;p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8" name="Google Shape;5998;p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9" name="Google Shape;5999;p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0" name="Google Shape;6000;p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1" name="Google Shape;6001;p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2" name="Google Shape;6002;p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3" name="Google Shape;6003;p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4" name="Google Shape;6004;p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5" name="Google Shape;6005;p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6" name="Google Shape;6006;p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7" name="Google Shape;6007;p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8" name="Google Shape;6008;p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9" name="Google Shape;6009;p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0" name="Google Shape;6010;p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1" name="Google Shape;6011;p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2" name="Google Shape;6012;p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3" name="Google Shape;6013;p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4" name="Google Shape;6014;p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5" name="Google Shape;6015;p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6" name="Google Shape;6016;p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7" name="Google Shape;6017;p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8" name="Google Shape;6018;p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9" name="Google Shape;6019;p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0" name="Google Shape;6020;p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1" name="Google Shape;6021;p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2" name="Google Shape;6022;p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3" name="Google Shape;6023;p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4" name="Google Shape;6024;p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5" name="Google Shape;6025;p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6" name="Google Shape;6026;p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7" name="Google Shape;6027;p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8" name="Google Shape;6028;p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9" name="Google Shape;6029;p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0" name="Google Shape;6030;p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1" name="Google Shape;6031;p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2" name="Google Shape;6032;p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3" name="Google Shape;6033;p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4" name="Google Shape;6034;p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5" name="Google Shape;6035;p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6" name="Google Shape;6036;p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7" name="Google Shape;6037;p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8" name="Google Shape;6038;p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9" name="Google Shape;6039;p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0" name="Google Shape;6040;p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1" name="Google Shape;6041;p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2" name="Google Shape;6042;p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3" name="Google Shape;6043;p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4" name="Google Shape;6044;p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5" name="Google Shape;6045;p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6" name="Google Shape;6046;p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7" name="Google Shape;6047;p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8" name="Google Shape;6048;p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9" name="Google Shape;6049;p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0" name="Google Shape;6050;p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1" name="Google Shape;6051;p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2" name="Google Shape;6052;p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3" name="Google Shape;6053;p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4" name="Google Shape;6054;p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5" name="Google Shape;6055;p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6" name="Google Shape;6056;p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7" name="Google Shape;6057;p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8" name="Google Shape;6058;p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9" name="Google Shape;6059;p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0" name="Google Shape;6060;p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1" name="Google Shape;6061;p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2" name="Google Shape;6062;p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3" name="Google Shape;6063;p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4" name="Google Shape;6064;p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5" name="Google Shape;6065;p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6" name="Google Shape;6066;p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7" name="Google Shape;6067;p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8" name="Google Shape;6068;p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9" name="Google Shape;6069;p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0" name="Google Shape;6070;p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1" name="Google Shape;6071;p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2" name="Google Shape;6072;p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3" name="Google Shape;6073;p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4" name="Google Shape;6074;p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5" name="Google Shape;6075;p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6" name="Google Shape;6076;p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7" name="Google Shape;6077;p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8" name="Google Shape;6078;p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9" name="Google Shape;6079;p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0" name="Google Shape;6080;p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1" name="Google Shape;6081;p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2" name="Google Shape;6082;p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3" name="Google Shape;6083;p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4" name="Google Shape;6084;p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5" name="Google Shape;6085;p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86" name="Google Shape;6086;p9"/>
          <p:cNvGrpSpPr/>
          <p:nvPr/>
        </p:nvGrpSpPr>
        <p:grpSpPr>
          <a:xfrm>
            <a:off x="3416804" y="902588"/>
            <a:ext cx="2310381" cy="1488888"/>
            <a:chOff x="229225" y="549050"/>
            <a:chExt cx="7161750" cy="4615275"/>
          </a:xfrm>
        </p:grpSpPr>
        <p:sp>
          <p:nvSpPr>
            <p:cNvPr id="6087" name="Google Shape;6087;p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8" name="Google Shape;6088;p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9" name="Google Shape;6089;p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0" name="Google Shape;6090;p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1" name="Google Shape;6091;p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2" name="Google Shape;6092;p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3" name="Google Shape;6093;p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4" name="Google Shape;6094;p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5" name="Google Shape;6095;p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6" name="Google Shape;6096;p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7" name="Google Shape;6097;p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8" name="Google Shape;6098;p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9" name="Google Shape;6099;p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0" name="Google Shape;6100;p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1" name="Google Shape;6101;p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2" name="Google Shape;6102;p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3" name="Google Shape;6103;p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4" name="Google Shape;6104;p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5" name="Google Shape;6105;p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6" name="Google Shape;6106;p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7" name="Google Shape;6107;p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8" name="Google Shape;6108;p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9" name="Google Shape;6109;p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0" name="Google Shape;6110;p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1" name="Google Shape;6111;p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2" name="Google Shape;6112;p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3" name="Google Shape;6113;p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4" name="Google Shape;6114;p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5" name="Google Shape;6115;p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6" name="Google Shape;6116;p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7" name="Google Shape;6117;p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8" name="Google Shape;6118;p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9" name="Google Shape;6119;p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0" name="Google Shape;6120;p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1" name="Google Shape;6121;p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2" name="Google Shape;6122;p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3" name="Google Shape;6123;p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4" name="Google Shape;6124;p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5" name="Google Shape;6125;p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6" name="Google Shape;6126;p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7" name="Google Shape;6127;p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8" name="Google Shape;6128;p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9" name="Google Shape;6129;p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0" name="Google Shape;6130;p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1" name="Google Shape;6131;p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2" name="Google Shape;6132;p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3" name="Google Shape;6133;p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4" name="Google Shape;6134;p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5" name="Google Shape;6135;p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6" name="Google Shape;6136;p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7" name="Google Shape;6137;p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8" name="Google Shape;6138;p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9" name="Google Shape;6139;p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0" name="Google Shape;6140;p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1" name="Google Shape;6141;p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2" name="Google Shape;6142;p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3" name="Google Shape;6143;p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4" name="Google Shape;6144;p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5" name="Google Shape;6145;p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6" name="Google Shape;6146;p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7" name="Google Shape;6147;p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8" name="Google Shape;6148;p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9" name="Google Shape;6149;p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0" name="Google Shape;6150;p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1" name="Google Shape;6151;p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2" name="Google Shape;6152;p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3" name="Google Shape;6153;p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4" name="Google Shape;6154;p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5" name="Google Shape;6155;p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6" name="Google Shape;6156;p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7" name="Google Shape;6157;p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8" name="Google Shape;6158;p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9" name="Google Shape;6159;p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0" name="Google Shape;6160;p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1" name="Google Shape;6161;p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2" name="Google Shape;6162;p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3" name="Google Shape;6163;p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4" name="Google Shape;6164;p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5" name="Google Shape;6165;p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6" name="Google Shape;6166;p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7" name="Google Shape;6167;p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8" name="Google Shape;6168;p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9" name="Google Shape;6169;p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0" name="Google Shape;6170;p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1" name="Google Shape;6171;p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2" name="Google Shape;6172;p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3" name="Google Shape;6173;p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4" name="Google Shape;6174;p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5" name="Google Shape;6175;p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6" name="Google Shape;6176;p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7" name="Google Shape;6177;p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8" name="Google Shape;6178;p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9" name="Google Shape;6179;p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0" name="Google Shape;6180;p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1" name="Google Shape;6181;p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2" name="Google Shape;6182;p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3" name="Google Shape;6183;p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4" name="Google Shape;6184;p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5" name="Google Shape;6185;p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6" name="Google Shape;6186;p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7" name="Google Shape;6187;p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8" name="Google Shape;6188;p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9" name="Google Shape;6189;p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0" name="Google Shape;6190;p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1" name="Google Shape;6191;p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2" name="Google Shape;6192;p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3" name="Google Shape;6193;p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4" name="Google Shape;6194;p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5" name="Google Shape;6195;p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6" name="Google Shape;6196;p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7" name="Google Shape;6197;p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8" name="Google Shape;6198;p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9" name="Google Shape;6199;p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0" name="Google Shape;6200;p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1" name="Google Shape;6201;p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2" name="Google Shape;6202;p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3" name="Google Shape;6203;p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04" name="Google Shape;6204;p9"/>
          <p:cNvGrpSpPr/>
          <p:nvPr/>
        </p:nvGrpSpPr>
        <p:grpSpPr>
          <a:xfrm>
            <a:off x="3514722" y="2832485"/>
            <a:ext cx="2310282" cy="1374222"/>
            <a:chOff x="238125" y="732525"/>
            <a:chExt cx="7130500" cy="4241425"/>
          </a:xfrm>
        </p:grpSpPr>
        <p:sp>
          <p:nvSpPr>
            <p:cNvPr id="6205" name="Google Shape;6205;p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6" name="Google Shape;6206;p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7" name="Google Shape;6207;p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8" name="Google Shape;6208;p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9" name="Google Shape;6209;p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0" name="Google Shape;6210;p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1" name="Google Shape;6211;p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2" name="Google Shape;6212;p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3" name="Google Shape;6213;p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4" name="Google Shape;6214;p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5" name="Google Shape;6215;p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6" name="Google Shape;6216;p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7" name="Google Shape;6217;p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8" name="Google Shape;6218;p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9" name="Google Shape;6219;p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0" name="Google Shape;6220;p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1" name="Google Shape;6221;p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2" name="Google Shape;6222;p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3" name="Google Shape;6223;p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4" name="Google Shape;6224;p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5" name="Google Shape;6225;p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6" name="Google Shape;6226;p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7" name="Google Shape;6227;p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8" name="Google Shape;6228;p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9" name="Google Shape;6229;p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0" name="Google Shape;6230;p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1" name="Google Shape;6231;p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2" name="Google Shape;6232;p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3" name="Google Shape;6233;p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4" name="Google Shape;6234;p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5" name="Google Shape;6235;p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6" name="Google Shape;6236;p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7" name="Google Shape;6237;p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8" name="Google Shape;6238;p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9" name="Google Shape;6239;p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0" name="Google Shape;6240;p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1" name="Google Shape;6241;p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2" name="Google Shape;6242;p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3" name="Google Shape;6243;p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4" name="Google Shape;6244;p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5" name="Google Shape;6245;p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6" name="Google Shape;6246;p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7" name="Google Shape;6247;p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8" name="Google Shape;6248;p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9" name="Google Shape;6249;p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0" name="Google Shape;6250;p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1" name="Google Shape;6251;p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2" name="Google Shape;6252;p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3" name="Google Shape;6253;p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4" name="Google Shape;6254;p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5" name="Google Shape;6255;p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6" name="Google Shape;6256;p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7" name="Google Shape;6257;p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8" name="Google Shape;6258;p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9" name="Google Shape;6259;p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0" name="Google Shape;6260;p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1" name="Google Shape;6261;p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2" name="Google Shape;6262;p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3" name="Google Shape;6263;p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4" name="Google Shape;6264;p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5" name="Google Shape;6265;p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6" name="Google Shape;6266;p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7" name="Google Shape;6267;p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8" name="Google Shape;6268;p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9" name="Google Shape;6269;p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0" name="Google Shape;6270;p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1" name="Google Shape;6271;p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2" name="Google Shape;6272;p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3" name="Google Shape;6273;p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4" name="Google Shape;6274;p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5" name="Google Shape;6275;p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6" name="Google Shape;6276;p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7" name="Google Shape;6277;p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8" name="Google Shape;6278;p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9" name="Google Shape;6279;p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0" name="Google Shape;6280;p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1" name="Google Shape;6281;p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2" name="Google Shape;6282;p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3" name="Google Shape;6283;p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4" name="Google Shape;6284;p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5" name="Google Shape;6285;p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6" name="Google Shape;6286;p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7" name="Google Shape;6287;p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8" name="Google Shape;6288;p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9" name="Google Shape;6289;p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0" name="Google Shape;6290;p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1" name="Google Shape;6291;p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2" name="Google Shape;6292;p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3" name="Google Shape;6293;p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4" name="Google Shape;6294;p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5" name="Google Shape;6295;p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6" name="Google Shape;6296;p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7" name="Google Shape;6297;p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8" name="Google Shape;6298;p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9" name="Google Shape;6299;p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0" name="Google Shape;6300;p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1" name="Google Shape;6301;p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2" name="Google Shape;6302;p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3" name="Google Shape;6303;p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4" name="Google Shape;6304;p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5" name="Google Shape;6305;p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6" name="Google Shape;6306;p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7" name="Google Shape;6307;p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8" name="Google Shape;6308;p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9" name="Google Shape;6309;p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0" name="Google Shape;6310;p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1" name="Google Shape;6311;p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2" name="Google Shape;6312;p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3" name="Google Shape;6313;p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4" name="Google Shape;6314;p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5" name="Google Shape;6315;p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6" name="Google Shape;6316;p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7" name="Google Shape;6317;p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8" name="Google Shape;6318;p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322"/>
        <p:cNvGrpSpPr/>
        <p:nvPr/>
      </p:nvGrpSpPr>
      <p:grpSpPr>
        <a:xfrm>
          <a:off x="0" y="0"/>
          <a:ext cx="0" cy="0"/>
          <a:chOff x="0" y="0"/>
          <a:chExt cx="0" cy="0"/>
        </a:xfrm>
      </p:grpSpPr>
      <p:grpSp>
        <p:nvGrpSpPr>
          <p:cNvPr id="6323" name="Google Shape;6323;p10"/>
          <p:cNvGrpSpPr/>
          <p:nvPr/>
        </p:nvGrpSpPr>
        <p:grpSpPr>
          <a:xfrm>
            <a:off x="2100561" y="3398658"/>
            <a:ext cx="1102891" cy="760337"/>
            <a:chOff x="4967783" y="2151471"/>
            <a:chExt cx="3920692" cy="2702940"/>
          </a:xfrm>
        </p:grpSpPr>
        <p:grpSp>
          <p:nvGrpSpPr>
            <p:cNvPr id="6324" name="Google Shape;6324;p10"/>
            <p:cNvGrpSpPr/>
            <p:nvPr/>
          </p:nvGrpSpPr>
          <p:grpSpPr>
            <a:xfrm>
              <a:off x="5045709" y="2252109"/>
              <a:ext cx="3761071" cy="2501708"/>
              <a:chOff x="2691784" y="1805334"/>
              <a:chExt cx="3761071" cy="2501708"/>
            </a:xfrm>
          </p:grpSpPr>
          <p:sp>
            <p:nvSpPr>
              <p:cNvPr id="6325" name="Google Shape;6325;p1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6" name="Google Shape;6326;p1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7" name="Google Shape;6327;p1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8" name="Google Shape;6328;p1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9" name="Google Shape;6329;p1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0" name="Google Shape;6330;p1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1" name="Google Shape;6331;p1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32" name="Google Shape;6332;p10"/>
            <p:cNvGrpSpPr/>
            <p:nvPr/>
          </p:nvGrpSpPr>
          <p:grpSpPr>
            <a:xfrm>
              <a:off x="4967783" y="2151471"/>
              <a:ext cx="3920692" cy="2702940"/>
              <a:chOff x="2613858" y="1704696"/>
              <a:chExt cx="3920692" cy="2702940"/>
            </a:xfrm>
          </p:grpSpPr>
          <p:sp>
            <p:nvSpPr>
              <p:cNvPr id="6333" name="Google Shape;6333;p1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4" name="Google Shape;6334;p1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5" name="Google Shape;6335;p1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6" name="Google Shape;6336;p1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7" name="Google Shape;6337;p1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38" name="Google Shape;6338;p10"/>
          <p:cNvGrpSpPr/>
          <p:nvPr/>
        </p:nvGrpSpPr>
        <p:grpSpPr>
          <a:xfrm>
            <a:off x="3504470" y="1286935"/>
            <a:ext cx="1561911" cy="708580"/>
            <a:chOff x="3530532" y="1496185"/>
            <a:chExt cx="1561911" cy="708580"/>
          </a:xfrm>
        </p:grpSpPr>
        <p:grpSp>
          <p:nvGrpSpPr>
            <p:cNvPr id="6339" name="Google Shape;6339;p10"/>
            <p:cNvGrpSpPr/>
            <p:nvPr/>
          </p:nvGrpSpPr>
          <p:grpSpPr>
            <a:xfrm>
              <a:off x="3720318" y="1857562"/>
              <a:ext cx="1372125" cy="54"/>
              <a:chOff x="3720318" y="1857562"/>
              <a:chExt cx="1372125" cy="54"/>
            </a:xfrm>
          </p:grpSpPr>
          <p:cxnSp>
            <p:nvCxnSpPr>
              <p:cNvPr id="6340" name="Google Shape;6340;p10"/>
              <p:cNvCxnSpPr>
                <a:endCxn id="634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2" name="Google Shape;6342;p1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3" name="Google Shape;6343;p1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4" name="Google Shape;6344;p10"/>
              <p:cNvCxnSpPr>
                <a:stCxn id="634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345" name="Google Shape;6345;p10"/>
            <p:cNvGrpSpPr/>
            <p:nvPr/>
          </p:nvGrpSpPr>
          <p:grpSpPr>
            <a:xfrm>
              <a:off x="3567462" y="1496185"/>
              <a:ext cx="286500" cy="272914"/>
              <a:chOff x="3567462" y="1496185"/>
              <a:chExt cx="286500" cy="272914"/>
            </a:xfrm>
          </p:grpSpPr>
          <p:cxnSp>
            <p:nvCxnSpPr>
              <p:cNvPr id="6346" name="Google Shape;6346;p1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47" name="Google Shape;6347;p1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48" name="Google Shape;6348;p1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9" name="Google Shape;6349;p1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50" name="Google Shape;6350;p10"/>
            <p:cNvGrpSpPr/>
            <p:nvPr/>
          </p:nvGrpSpPr>
          <p:grpSpPr>
            <a:xfrm>
              <a:off x="3929014" y="1960574"/>
              <a:ext cx="286500" cy="242342"/>
              <a:chOff x="3929014" y="1960574"/>
              <a:chExt cx="286500" cy="242342"/>
            </a:xfrm>
          </p:grpSpPr>
          <p:cxnSp>
            <p:nvCxnSpPr>
              <p:cNvPr id="6351" name="Google Shape;6351;p1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352" name="Google Shape;6352;p1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53" name="Google Shape;6353;p10"/>
            <p:cNvGrpSpPr/>
            <p:nvPr/>
          </p:nvGrpSpPr>
          <p:grpSpPr>
            <a:xfrm>
              <a:off x="4290828" y="1496185"/>
              <a:ext cx="286500" cy="272914"/>
              <a:chOff x="4290828" y="1496185"/>
              <a:chExt cx="286500" cy="272914"/>
            </a:xfrm>
          </p:grpSpPr>
          <p:cxnSp>
            <p:nvCxnSpPr>
              <p:cNvPr id="6354" name="Google Shape;6354;p1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55" name="Google Shape;6355;p1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56" name="Google Shape;6356;p1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1" name="Google Shape;6341;p1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57" name="Google Shape;6357;p10"/>
            <p:cNvGrpSpPr/>
            <p:nvPr/>
          </p:nvGrpSpPr>
          <p:grpSpPr>
            <a:xfrm>
              <a:off x="4657726" y="1959674"/>
              <a:ext cx="286500" cy="245092"/>
              <a:chOff x="4657726" y="1959674"/>
              <a:chExt cx="286500" cy="245092"/>
            </a:xfrm>
          </p:grpSpPr>
          <p:cxnSp>
            <p:nvCxnSpPr>
              <p:cNvPr id="6358" name="Google Shape;6358;p1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359" name="Google Shape;6359;p1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60" name="Google Shape;6360;p10"/>
          <p:cNvGrpSpPr/>
          <p:nvPr/>
        </p:nvGrpSpPr>
        <p:grpSpPr>
          <a:xfrm>
            <a:off x="3486489" y="2149032"/>
            <a:ext cx="1597032" cy="378649"/>
            <a:chOff x="3512551" y="2358282"/>
            <a:chExt cx="1597032" cy="378649"/>
          </a:xfrm>
        </p:grpSpPr>
        <p:grpSp>
          <p:nvGrpSpPr>
            <p:cNvPr id="6361" name="Google Shape;6361;p10"/>
            <p:cNvGrpSpPr/>
            <p:nvPr/>
          </p:nvGrpSpPr>
          <p:grpSpPr>
            <a:xfrm>
              <a:off x="3738198" y="2553002"/>
              <a:ext cx="1145834" cy="117"/>
              <a:chOff x="3738198" y="2553002"/>
              <a:chExt cx="1145834" cy="117"/>
            </a:xfrm>
          </p:grpSpPr>
          <p:cxnSp>
            <p:nvCxnSpPr>
              <p:cNvPr id="6362" name="Google Shape;6362;p1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3" name="Google Shape;6363;p1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4" name="Google Shape;6364;p10"/>
              <p:cNvCxnSpPr>
                <a:stCxn id="6365" idx="6"/>
                <a:endCxn id="636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367" name="Google Shape;6367;p10"/>
            <p:cNvGrpSpPr/>
            <p:nvPr/>
          </p:nvGrpSpPr>
          <p:grpSpPr>
            <a:xfrm>
              <a:off x="3969644" y="2440153"/>
              <a:ext cx="225900" cy="296779"/>
              <a:chOff x="3969644" y="2440153"/>
              <a:chExt cx="225900" cy="296779"/>
            </a:xfrm>
          </p:grpSpPr>
          <p:cxnSp>
            <p:nvCxnSpPr>
              <p:cNvPr id="6368" name="Google Shape;6368;p1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366" name="Google Shape;6366;p1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9" name="Google Shape;6369;p1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0" name="Google Shape;6370;p10"/>
            <p:cNvGrpSpPr/>
            <p:nvPr/>
          </p:nvGrpSpPr>
          <p:grpSpPr>
            <a:xfrm>
              <a:off x="4426818" y="2358282"/>
              <a:ext cx="225600" cy="307471"/>
              <a:chOff x="4426818" y="2358282"/>
              <a:chExt cx="225600" cy="307471"/>
            </a:xfrm>
          </p:grpSpPr>
          <p:cxnSp>
            <p:nvCxnSpPr>
              <p:cNvPr id="6371" name="Google Shape;6371;p10"/>
              <p:cNvCxnSpPr>
                <a:stCxn id="637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373" name="Google Shape;6373;p1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2" name="Google Shape;6372;p1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4" name="Google Shape;6374;p10"/>
            <p:cNvGrpSpPr/>
            <p:nvPr/>
          </p:nvGrpSpPr>
          <p:grpSpPr>
            <a:xfrm>
              <a:off x="4883984" y="2440153"/>
              <a:ext cx="225600" cy="296479"/>
              <a:chOff x="4883984" y="2440153"/>
              <a:chExt cx="225600" cy="296479"/>
            </a:xfrm>
          </p:grpSpPr>
          <p:cxnSp>
            <p:nvCxnSpPr>
              <p:cNvPr id="6375" name="Google Shape;6375;p1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376" name="Google Shape;6376;p1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7" name="Google Shape;6377;p1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8" name="Google Shape;6378;p10"/>
            <p:cNvGrpSpPr/>
            <p:nvPr/>
          </p:nvGrpSpPr>
          <p:grpSpPr>
            <a:xfrm>
              <a:off x="3512551" y="2358356"/>
              <a:ext cx="225647" cy="307629"/>
              <a:chOff x="2182679" y="2005014"/>
              <a:chExt cx="792300" cy="1080158"/>
            </a:xfrm>
          </p:grpSpPr>
          <p:cxnSp>
            <p:nvCxnSpPr>
              <p:cNvPr id="6379" name="Google Shape;6379;p10"/>
              <p:cNvCxnSpPr>
                <a:stCxn id="638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365" name="Google Shape;6365;p1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0" name="Google Shape;6380;p1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81" name="Google Shape;6381;p10"/>
          <p:cNvGrpSpPr/>
          <p:nvPr/>
        </p:nvGrpSpPr>
        <p:grpSpPr>
          <a:xfrm>
            <a:off x="6846571" y="972829"/>
            <a:ext cx="1559809" cy="722610"/>
            <a:chOff x="634175" y="2986275"/>
            <a:chExt cx="3147949" cy="1458344"/>
          </a:xfrm>
        </p:grpSpPr>
        <p:cxnSp>
          <p:nvCxnSpPr>
            <p:cNvPr id="6382" name="Google Shape;6382;p10"/>
            <p:cNvCxnSpPr>
              <a:stCxn id="6383" idx="4"/>
              <a:endCxn id="638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385" name="Google Shape;6385;p10"/>
            <p:cNvCxnSpPr>
              <a:stCxn id="6384" idx="0"/>
              <a:endCxn id="638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7" name="Google Shape;6387;p10"/>
            <p:cNvCxnSpPr>
              <a:stCxn id="6386" idx="4"/>
              <a:endCxn id="638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9" name="Google Shape;6389;p10"/>
            <p:cNvCxnSpPr>
              <a:stCxn id="6388" idx="0"/>
              <a:endCxn id="639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390" name="Google Shape;6390;p1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6" name="Google Shape;6386;p1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3" name="Google Shape;6383;p1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8" name="Google Shape;6388;p1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4" name="Google Shape;6384;p1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grpSp>
        <p:nvGrpSpPr>
          <p:cNvPr id="6391" name="Google Shape;6391;p10"/>
          <p:cNvGrpSpPr/>
          <p:nvPr/>
        </p:nvGrpSpPr>
        <p:grpSpPr>
          <a:xfrm>
            <a:off x="3500361" y="2682737"/>
            <a:ext cx="1570719" cy="294123"/>
            <a:chOff x="998425" y="1182125"/>
            <a:chExt cx="1065400" cy="199500"/>
          </a:xfrm>
        </p:grpSpPr>
        <p:sp>
          <p:nvSpPr>
            <p:cNvPr id="6392" name="Google Shape;6392;p1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3" name="Google Shape;6393;p1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4" name="Google Shape;6394;p1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5" name="Google Shape;6395;p1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6" name="Google Shape;6396;p1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97" name="Google Shape;6397;p10"/>
          <p:cNvGrpSpPr/>
          <p:nvPr/>
        </p:nvGrpSpPr>
        <p:grpSpPr>
          <a:xfrm>
            <a:off x="6843617" y="1800224"/>
            <a:ext cx="1565716" cy="366729"/>
            <a:chOff x="1247650" y="2075423"/>
            <a:chExt cx="6648477" cy="1557238"/>
          </a:xfrm>
        </p:grpSpPr>
        <p:sp>
          <p:nvSpPr>
            <p:cNvPr id="6398" name="Google Shape;6398;p1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9" name="Google Shape;6399;p1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0" name="Google Shape;6400;p1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1" name="Google Shape;6401;p1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2" name="Google Shape;6402;p1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3" name="Google Shape;6403;p1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04" name="Google Shape;6404;p10"/>
          <p:cNvGrpSpPr/>
          <p:nvPr/>
        </p:nvGrpSpPr>
        <p:grpSpPr>
          <a:xfrm>
            <a:off x="6827929" y="2949039"/>
            <a:ext cx="1597061" cy="663440"/>
            <a:chOff x="6796238" y="3158297"/>
            <a:chExt cx="1630319" cy="677257"/>
          </a:xfrm>
        </p:grpSpPr>
        <p:cxnSp>
          <p:nvCxnSpPr>
            <p:cNvPr id="6405" name="Google Shape;6405;p1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406" name="Google Shape;6406;p1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407" name="Google Shape;6407;p1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408" name="Google Shape;6408;p1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409" name="Google Shape;6409;p10"/>
            <p:cNvGrpSpPr/>
            <p:nvPr/>
          </p:nvGrpSpPr>
          <p:grpSpPr>
            <a:xfrm>
              <a:off x="6796238" y="3311904"/>
              <a:ext cx="1630319" cy="377697"/>
              <a:chOff x="6796238" y="3311904"/>
              <a:chExt cx="1630319" cy="377697"/>
            </a:xfrm>
          </p:grpSpPr>
          <p:sp>
            <p:nvSpPr>
              <p:cNvPr id="6410" name="Google Shape;6410;p1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1" name="Google Shape;6411;p1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2" name="Google Shape;6412;p1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13" name="Google Shape;6413;p10"/>
          <p:cNvGrpSpPr/>
          <p:nvPr/>
        </p:nvGrpSpPr>
        <p:grpSpPr>
          <a:xfrm>
            <a:off x="5349067" y="970431"/>
            <a:ext cx="1368606" cy="1593805"/>
            <a:chOff x="1839112" y="2209163"/>
            <a:chExt cx="1918159" cy="2233784"/>
          </a:xfrm>
        </p:grpSpPr>
        <p:sp>
          <p:nvSpPr>
            <p:cNvPr id="6414" name="Google Shape;6414;p1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5" name="Google Shape;6415;p1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6" name="Google Shape;6416;p1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17" name="Google Shape;6417;p10"/>
            <p:cNvCxnSpPr>
              <a:stCxn id="6414" idx="6"/>
              <a:endCxn id="641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18" name="Google Shape;6418;p10"/>
            <p:cNvCxnSpPr>
              <a:stCxn id="6415" idx="4"/>
              <a:endCxn id="641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420" name="Google Shape;6420;p10"/>
            <p:cNvCxnSpPr>
              <a:stCxn id="6419" idx="6"/>
              <a:endCxn id="641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21" name="Google Shape;6421;p10"/>
            <p:cNvCxnSpPr>
              <a:stCxn id="6416" idx="4"/>
              <a:endCxn id="642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419" name="Google Shape;6419;p1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2" name="Google Shape;6422;p1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3" name="Google Shape;6423;p1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24" name="Google Shape;6424;p10"/>
            <p:cNvCxnSpPr>
              <a:endCxn id="642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425" name="Google Shape;6425;p10"/>
          <p:cNvGrpSpPr/>
          <p:nvPr/>
        </p:nvGrpSpPr>
        <p:grpSpPr>
          <a:xfrm>
            <a:off x="3481440" y="976667"/>
            <a:ext cx="1637968" cy="154942"/>
            <a:chOff x="238125" y="2506075"/>
            <a:chExt cx="7115411" cy="673075"/>
          </a:xfrm>
        </p:grpSpPr>
        <p:sp>
          <p:nvSpPr>
            <p:cNvPr id="6426" name="Google Shape;6426;p1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7" name="Google Shape;6427;p1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8" name="Google Shape;6428;p1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9" name="Google Shape;6429;p1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0" name="Google Shape;6430;p1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31" name="Google Shape;6431;p10"/>
          <p:cNvGrpSpPr/>
          <p:nvPr/>
        </p:nvGrpSpPr>
        <p:grpSpPr>
          <a:xfrm>
            <a:off x="720125" y="1298264"/>
            <a:ext cx="2476762" cy="91743"/>
            <a:chOff x="1464850" y="436376"/>
            <a:chExt cx="6001362" cy="222300"/>
          </a:xfrm>
        </p:grpSpPr>
        <p:sp>
          <p:nvSpPr>
            <p:cNvPr id="6432" name="Google Shape;6432;p1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3" name="Google Shape;6433;p1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4" name="Google Shape;6434;p1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5" name="Google Shape;6435;p1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6" name="Google Shape;6436;p1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37" name="Google Shape;6437;p1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8" name="Google Shape;6438;p1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9" name="Google Shape;6439;p1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40" name="Google Shape;6440;p1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6441" name="Google Shape;6441;p10"/>
          <p:cNvGrpSpPr/>
          <p:nvPr/>
        </p:nvGrpSpPr>
        <p:grpSpPr>
          <a:xfrm>
            <a:off x="706392" y="2533730"/>
            <a:ext cx="1452710" cy="651923"/>
            <a:chOff x="803162" y="2667727"/>
            <a:chExt cx="1411906" cy="633611"/>
          </a:xfrm>
        </p:grpSpPr>
        <p:cxnSp>
          <p:nvCxnSpPr>
            <p:cNvPr id="6442" name="Google Shape;6442;p10"/>
            <p:cNvCxnSpPr>
              <a:stCxn id="6443" idx="2"/>
              <a:endCxn id="644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5" name="Google Shape;6445;p10"/>
            <p:cNvCxnSpPr>
              <a:stCxn id="6446" idx="0"/>
              <a:endCxn id="644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7" name="Google Shape;6447;p10"/>
            <p:cNvCxnSpPr>
              <a:stCxn id="6446" idx="2"/>
              <a:endCxn id="644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9" name="Google Shape;6449;p10"/>
            <p:cNvCxnSpPr>
              <a:stCxn id="6450" idx="0"/>
              <a:endCxn id="644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51" name="Google Shape;6451;p10"/>
            <p:cNvCxnSpPr>
              <a:stCxn id="6444" idx="2"/>
              <a:endCxn id="645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53" name="Google Shape;6453;p10"/>
            <p:cNvCxnSpPr>
              <a:stCxn id="6454" idx="0"/>
              <a:endCxn id="644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6450" name="Google Shape;6450;p1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8" name="Google Shape;6448;p1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54" name="Google Shape;6454;p1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52" name="Google Shape;6452;p1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4" name="Google Shape;6444;p1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6" name="Google Shape;6446;p1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3" name="Google Shape;6443;p1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grpSp>
      <p:grpSp>
        <p:nvGrpSpPr>
          <p:cNvPr id="6455" name="Google Shape;6455;p10"/>
          <p:cNvGrpSpPr/>
          <p:nvPr/>
        </p:nvGrpSpPr>
        <p:grpSpPr>
          <a:xfrm>
            <a:off x="706394" y="969268"/>
            <a:ext cx="2518541" cy="209309"/>
            <a:chOff x="803163" y="1111966"/>
            <a:chExt cx="2447800" cy="203430"/>
          </a:xfrm>
        </p:grpSpPr>
        <p:grpSp>
          <p:nvGrpSpPr>
            <p:cNvPr id="6456" name="Google Shape;6456;p10"/>
            <p:cNvGrpSpPr/>
            <p:nvPr/>
          </p:nvGrpSpPr>
          <p:grpSpPr>
            <a:xfrm>
              <a:off x="1958180" y="1111966"/>
              <a:ext cx="588019" cy="121396"/>
              <a:chOff x="4808316" y="2800065"/>
              <a:chExt cx="1999386" cy="412910"/>
            </a:xfrm>
          </p:grpSpPr>
          <p:sp>
            <p:nvSpPr>
              <p:cNvPr id="6457" name="Google Shape;6457;p1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58" name="Google Shape;6458;p10"/>
              <p:cNvGrpSpPr/>
              <p:nvPr/>
            </p:nvGrpSpPr>
            <p:grpSpPr>
              <a:xfrm>
                <a:off x="4808316" y="2800065"/>
                <a:ext cx="92400" cy="411825"/>
                <a:chOff x="845575" y="2563700"/>
                <a:chExt cx="92400" cy="411825"/>
              </a:xfrm>
            </p:grpSpPr>
            <p:cxnSp>
              <p:nvCxnSpPr>
                <p:cNvPr id="6459" name="Google Shape;6459;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0" name="Google Shape;6460;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cxnSp>
          <p:nvCxnSpPr>
            <p:cNvPr id="6461" name="Google Shape;6461;p1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6462" name="Google Shape;6462;p1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63" name="Google Shape;6463;p10"/>
            <p:cNvGrpSpPr/>
            <p:nvPr/>
          </p:nvGrpSpPr>
          <p:grpSpPr>
            <a:xfrm>
              <a:off x="803163" y="1111974"/>
              <a:ext cx="591158" cy="121545"/>
              <a:chOff x="803163" y="1111974"/>
              <a:chExt cx="591158" cy="121545"/>
            </a:xfrm>
          </p:grpSpPr>
          <p:grpSp>
            <p:nvGrpSpPr>
              <p:cNvPr id="6464" name="Google Shape;6464;p10"/>
              <p:cNvGrpSpPr/>
              <p:nvPr/>
            </p:nvGrpSpPr>
            <p:grpSpPr>
              <a:xfrm>
                <a:off x="803163" y="1111974"/>
                <a:ext cx="27175" cy="121077"/>
                <a:chOff x="845575" y="2563700"/>
                <a:chExt cx="92400" cy="411825"/>
              </a:xfrm>
            </p:grpSpPr>
            <p:cxnSp>
              <p:nvCxnSpPr>
                <p:cNvPr id="6465" name="Google Shape;6465;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6" name="Google Shape;6466;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67" name="Google Shape;6467;p1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68" name="Google Shape;6468;p10"/>
            <p:cNvGrpSpPr/>
            <p:nvPr/>
          </p:nvGrpSpPr>
          <p:grpSpPr>
            <a:xfrm>
              <a:off x="1381910" y="1194219"/>
              <a:ext cx="588341" cy="121177"/>
              <a:chOff x="1381910" y="1194219"/>
              <a:chExt cx="588341" cy="121177"/>
            </a:xfrm>
          </p:grpSpPr>
          <p:grpSp>
            <p:nvGrpSpPr>
              <p:cNvPr id="6469" name="Google Shape;6469;p10"/>
              <p:cNvGrpSpPr/>
              <p:nvPr/>
            </p:nvGrpSpPr>
            <p:grpSpPr>
              <a:xfrm rot="10800000">
                <a:off x="1381910" y="1194319"/>
                <a:ext cx="27175" cy="121077"/>
                <a:chOff x="2070100" y="2563700"/>
                <a:chExt cx="92400" cy="411825"/>
              </a:xfrm>
            </p:grpSpPr>
            <p:cxnSp>
              <p:nvCxnSpPr>
                <p:cNvPr id="6470" name="Google Shape;6470;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1" name="Google Shape;6471;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72" name="Google Shape;6472;p1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73" name="Google Shape;6473;p10"/>
            <p:cNvGrpSpPr/>
            <p:nvPr/>
          </p:nvGrpSpPr>
          <p:grpSpPr>
            <a:xfrm>
              <a:off x="2532079" y="1194219"/>
              <a:ext cx="704927" cy="121177"/>
              <a:chOff x="2532079" y="1194219"/>
              <a:chExt cx="704927" cy="121177"/>
            </a:xfrm>
          </p:grpSpPr>
          <p:grpSp>
            <p:nvGrpSpPr>
              <p:cNvPr id="6474" name="Google Shape;6474;p10"/>
              <p:cNvGrpSpPr/>
              <p:nvPr/>
            </p:nvGrpSpPr>
            <p:grpSpPr>
              <a:xfrm rot="10800000">
                <a:off x="2532079" y="1194319"/>
                <a:ext cx="27175" cy="121077"/>
                <a:chOff x="2070100" y="2563700"/>
                <a:chExt cx="92400" cy="411825"/>
              </a:xfrm>
            </p:grpSpPr>
            <p:cxnSp>
              <p:nvCxnSpPr>
                <p:cNvPr id="6475" name="Google Shape;6475;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6" name="Google Shape;6476;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77" name="Google Shape;6477;p1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78" name="Google Shape;6478;p10"/>
          <p:cNvGrpSpPr/>
          <p:nvPr/>
        </p:nvGrpSpPr>
        <p:grpSpPr>
          <a:xfrm>
            <a:off x="3499404" y="3665900"/>
            <a:ext cx="1567778" cy="491677"/>
            <a:chOff x="5194708" y="3484366"/>
            <a:chExt cx="3148148" cy="987304"/>
          </a:xfrm>
        </p:grpSpPr>
        <p:grpSp>
          <p:nvGrpSpPr>
            <p:cNvPr id="6479" name="Google Shape;6479;p10"/>
            <p:cNvGrpSpPr/>
            <p:nvPr/>
          </p:nvGrpSpPr>
          <p:grpSpPr>
            <a:xfrm>
              <a:off x="7531521" y="3484366"/>
              <a:ext cx="811335" cy="987304"/>
              <a:chOff x="3379425" y="1617275"/>
              <a:chExt cx="1090650" cy="1327200"/>
            </a:xfrm>
          </p:grpSpPr>
          <p:sp>
            <p:nvSpPr>
              <p:cNvPr id="6480" name="Google Shape;6480;p1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1" name="Google Shape;6481;p1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2" name="Google Shape;6482;p1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3" name="Google Shape;6483;p10"/>
            <p:cNvGrpSpPr/>
            <p:nvPr/>
          </p:nvGrpSpPr>
          <p:grpSpPr>
            <a:xfrm>
              <a:off x="6752546" y="3484366"/>
              <a:ext cx="811428" cy="987304"/>
              <a:chOff x="2332275" y="1617275"/>
              <a:chExt cx="1090775" cy="1327200"/>
            </a:xfrm>
          </p:grpSpPr>
          <p:sp>
            <p:nvSpPr>
              <p:cNvPr id="6484" name="Google Shape;6484;p1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5" name="Google Shape;6485;p1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6" name="Google Shape;6486;p1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7" name="Google Shape;6487;p10"/>
            <p:cNvGrpSpPr/>
            <p:nvPr/>
          </p:nvGrpSpPr>
          <p:grpSpPr>
            <a:xfrm>
              <a:off x="5973664" y="3484366"/>
              <a:ext cx="811335" cy="987304"/>
              <a:chOff x="1285250" y="1617275"/>
              <a:chExt cx="1090650" cy="1327200"/>
            </a:xfrm>
          </p:grpSpPr>
          <p:sp>
            <p:nvSpPr>
              <p:cNvPr id="6488" name="Google Shape;6488;p1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9" name="Google Shape;6489;p1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0" name="Google Shape;6490;p1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91" name="Google Shape;6491;p10"/>
            <p:cNvGrpSpPr/>
            <p:nvPr/>
          </p:nvGrpSpPr>
          <p:grpSpPr>
            <a:xfrm>
              <a:off x="5194708" y="3484366"/>
              <a:ext cx="811409" cy="987304"/>
              <a:chOff x="238125" y="1617275"/>
              <a:chExt cx="1090750" cy="1327200"/>
            </a:xfrm>
          </p:grpSpPr>
          <p:sp>
            <p:nvSpPr>
              <p:cNvPr id="6492" name="Google Shape;6492;p1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3" name="Google Shape;6493;p1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4" name="Google Shape;6494;p1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95" name="Google Shape;6495;p10"/>
          <p:cNvGrpSpPr/>
          <p:nvPr/>
        </p:nvGrpSpPr>
        <p:grpSpPr>
          <a:xfrm>
            <a:off x="3460013" y="3146311"/>
            <a:ext cx="1616964" cy="346256"/>
            <a:chOff x="1808063" y="4294338"/>
            <a:chExt cx="3370782" cy="721817"/>
          </a:xfrm>
        </p:grpSpPr>
        <p:sp>
          <p:nvSpPr>
            <p:cNvPr id="6496" name="Google Shape;6496;p1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7" name="Google Shape;6497;p1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8" name="Google Shape;6498;p1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9" name="Google Shape;6499;p1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0" name="Google Shape;6500;p1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1" name="Google Shape;6501;p1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2" name="Google Shape;6502;p1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3" name="Google Shape;6503;p1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4" name="Google Shape;6504;p1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5" name="Google Shape;6505;p1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06" name="Google Shape;6506;p10"/>
          <p:cNvGrpSpPr/>
          <p:nvPr/>
        </p:nvGrpSpPr>
        <p:grpSpPr>
          <a:xfrm>
            <a:off x="738225" y="3432340"/>
            <a:ext cx="1295882" cy="646587"/>
            <a:chOff x="834100" y="3642869"/>
            <a:chExt cx="1259483" cy="628426"/>
          </a:xfrm>
        </p:grpSpPr>
        <p:sp>
          <p:nvSpPr>
            <p:cNvPr id="6507" name="Google Shape;6507;p1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8" name="Google Shape;6508;p1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9" name="Google Shape;6509;p1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0" name="Google Shape;6510;p1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1" name="Google Shape;6511;p1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2" name="Google Shape;6512;p1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3" name="Google Shape;6513;p1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4" name="Google Shape;6514;p1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5" name="Google Shape;6515;p1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6" name="Google Shape;6516;p1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7" name="Google Shape;6517;p1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8" name="Google Shape;6518;p1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9" name="Google Shape;6519;p1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0" name="Google Shape;6520;p1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1" name="Google Shape;6521;p1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2" name="Google Shape;6522;p1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3" name="Google Shape;6523;p1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4" name="Google Shape;6524;p1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5" name="Google Shape;6525;p1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6" name="Google Shape;6526;p1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7" name="Google Shape;6527;p1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8" name="Google Shape;6528;p1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9" name="Google Shape;6529;p1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0" name="Google Shape;6530;p1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1" name="Google Shape;6531;p1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532" name="Google Shape;6532;p10"/>
            <p:cNvGrpSpPr/>
            <p:nvPr/>
          </p:nvGrpSpPr>
          <p:grpSpPr>
            <a:xfrm>
              <a:off x="1360364" y="3847835"/>
              <a:ext cx="208119" cy="224359"/>
              <a:chOff x="1360769" y="3847100"/>
              <a:chExt cx="208119" cy="224359"/>
            </a:xfrm>
          </p:grpSpPr>
          <p:sp>
            <p:nvSpPr>
              <p:cNvPr id="6533" name="Google Shape;6533;p1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4" name="Google Shape;6534;p1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5" name="Google Shape;6535;p1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6" name="Google Shape;6536;p1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7" name="Google Shape;6537;p1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8" name="Google Shape;6538;p1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9" name="Google Shape;6539;p1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0" name="Google Shape;6540;p1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1" name="Google Shape;6541;p1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2" name="Google Shape;6542;p1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3" name="Google Shape;6543;p1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4" name="Google Shape;6544;p1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5" name="Google Shape;6545;p1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6" name="Google Shape;6546;p1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7" name="Google Shape;6547;p1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8" name="Google Shape;6548;p1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9" name="Google Shape;6549;p1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0" name="Google Shape;6550;p1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1" name="Google Shape;6551;p1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2" name="Google Shape;6552;p1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553" name="Google Shape;6553;p1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4" name="Google Shape;6554;p1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5" name="Google Shape;6555;p1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6" name="Google Shape;6556;p1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7" name="Google Shape;6557;p1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8" name="Google Shape;6558;p1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9" name="Google Shape;6559;p1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0" name="Google Shape;6560;p1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1" name="Google Shape;6561;p1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2" name="Google Shape;6562;p1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3" name="Google Shape;6563;p1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4" name="Google Shape;6564;p1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5" name="Google Shape;6565;p1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6" name="Google Shape;6566;p1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67" name="Google Shape;6567;p10"/>
          <p:cNvGrpSpPr/>
          <p:nvPr/>
        </p:nvGrpSpPr>
        <p:grpSpPr>
          <a:xfrm rot="5400000">
            <a:off x="5951338" y="3228837"/>
            <a:ext cx="164064" cy="1414916"/>
            <a:chOff x="4428249" y="1369375"/>
            <a:chExt cx="36905" cy="429569"/>
          </a:xfrm>
        </p:grpSpPr>
        <p:sp>
          <p:nvSpPr>
            <p:cNvPr id="6568" name="Google Shape;6568;p1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9" name="Google Shape;6569;p1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0" name="Google Shape;6570;p1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1" name="Google Shape;6571;p1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2" name="Google Shape;6572;p1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3" name="Google Shape;6573;p1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4" name="Google Shape;6574;p1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5" name="Google Shape;6575;p1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6" name="Google Shape;6576;p1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7" name="Google Shape;6577;p1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8" name="Google Shape;6578;p1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9" name="Google Shape;6579;p1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0" name="Google Shape;6580;p1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1" name="Google Shape;6581;p1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2" name="Google Shape;6582;p1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3" name="Google Shape;6583;p1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4" name="Google Shape;6584;p1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5" name="Google Shape;6585;p1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6" name="Google Shape;6586;p1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7" name="Google Shape;6587;p1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8" name="Google Shape;6588;p1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9" name="Google Shape;6589;p1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0" name="Google Shape;6590;p1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1" name="Google Shape;6591;p1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2" name="Google Shape;6592;p1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3" name="Google Shape;6593;p1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4" name="Google Shape;6594;p1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5" name="Google Shape;6595;p1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6" name="Google Shape;6596;p1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7" name="Google Shape;6597;p1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8" name="Google Shape;6598;p1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9" name="Google Shape;6599;p1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00" name="Google Shape;6600;p10"/>
          <p:cNvGrpSpPr/>
          <p:nvPr/>
        </p:nvGrpSpPr>
        <p:grpSpPr>
          <a:xfrm rot="10800000" flipH="1">
            <a:off x="5323767" y="2817380"/>
            <a:ext cx="1419207" cy="24808"/>
            <a:chOff x="219558" y="4738465"/>
            <a:chExt cx="5852400" cy="102300"/>
          </a:xfrm>
        </p:grpSpPr>
        <p:cxnSp>
          <p:nvCxnSpPr>
            <p:cNvPr id="6601" name="Google Shape;6601;p1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6602" name="Google Shape;6602;p1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3" name="Google Shape;6603;p1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4" name="Google Shape;6604;p1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5" name="Google Shape;6605;p1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6" name="Google Shape;6606;p1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07" name="Google Shape;6607;p10"/>
          <p:cNvGrpSpPr/>
          <p:nvPr/>
        </p:nvGrpSpPr>
        <p:grpSpPr>
          <a:xfrm>
            <a:off x="5335086" y="3190444"/>
            <a:ext cx="1396570" cy="385016"/>
            <a:chOff x="5286284" y="2966544"/>
            <a:chExt cx="1396570" cy="385016"/>
          </a:xfrm>
        </p:grpSpPr>
        <p:cxnSp>
          <p:nvCxnSpPr>
            <p:cNvPr id="6608" name="Google Shape;6608;p1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6609" name="Google Shape;6609;p1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6610" name="Google Shape;6610;p10"/>
            <p:cNvGrpSpPr/>
            <p:nvPr/>
          </p:nvGrpSpPr>
          <p:grpSpPr>
            <a:xfrm>
              <a:off x="5287688" y="3173364"/>
              <a:ext cx="1395166" cy="74100"/>
              <a:chOff x="5287688" y="3173364"/>
              <a:chExt cx="1395166" cy="74100"/>
            </a:xfrm>
          </p:grpSpPr>
          <p:cxnSp>
            <p:nvCxnSpPr>
              <p:cNvPr id="6611" name="Google Shape;6611;p1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6612" name="Google Shape;6612;p1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6613" name="Google Shape;6613;p1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4" name="Google Shape;6614;p1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5" name="Google Shape;6615;p1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6" name="Google Shape;6616;p1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7" name="Google Shape;6617;p1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8" name="Google Shape;6618;p1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6619" name="Google Shape;6619;p1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6620" name="Google Shape;6620;p10"/>
          <p:cNvGrpSpPr/>
          <p:nvPr/>
        </p:nvGrpSpPr>
        <p:grpSpPr>
          <a:xfrm>
            <a:off x="2021151" y="1609220"/>
            <a:ext cx="1182276" cy="662027"/>
            <a:chOff x="2029517" y="1732295"/>
            <a:chExt cx="1149068" cy="643432"/>
          </a:xfrm>
        </p:grpSpPr>
        <p:grpSp>
          <p:nvGrpSpPr>
            <p:cNvPr id="6621" name="Google Shape;6621;p10"/>
            <p:cNvGrpSpPr/>
            <p:nvPr/>
          </p:nvGrpSpPr>
          <p:grpSpPr>
            <a:xfrm>
              <a:off x="2708660" y="1746937"/>
              <a:ext cx="455427" cy="244429"/>
              <a:chOff x="2700693" y="1746937"/>
              <a:chExt cx="455427" cy="244429"/>
            </a:xfrm>
          </p:grpSpPr>
          <p:grpSp>
            <p:nvGrpSpPr>
              <p:cNvPr id="6622" name="Google Shape;6622;p10"/>
              <p:cNvGrpSpPr/>
              <p:nvPr/>
            </p:nvGrpSpPr>
            <p:grpSpPr>
              <a:xfrm>
                <a:off x="2905682" y="1782817"/>
                <a:ext cx="250438" cy="208549"/>
                <a:chOff x="2905682" y="1782817"/>
                <a:chExt cx="250438" cy="208549"/>
              </a:xfrm>
            </p:grpSpPr>
            <p:cxnSp>
              <p:nvCxnSpPr>
                <p:cNvPr id="6623" name="Google Shape;6623;p1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4" name="Google Shape;6624;p1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25" name="Google Shape;6625;p10"/>
              <p:cNvGrpSpPr/>
              <p:nvPr/>
            </p:nvGrpSpPr>
            <p:grpSpPr>
              <a:xfrm>
                <a:off x="2700693" y="1746937"/>
                <a:ext cx="449967" cy="72374"/>
                <a:chOff x="2700693" y="1746937"/>
                <a:chExt cx="449967" cy="72374"/>
              </a:xfrm>
            </p:grpSpPr>
            <p:cxnSp>
              <p:nvCxnSpPr>
                <p:cNvPr id="6626" name="Google Shape;6626;p1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7" name="Google Shape;6627;p1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28" name="Google Shape;6628;p10"/>
            <p:cNvGrpSpPr/>
            <p:nvPr/>
          </p:nvGrpSpPr>
          <p:grpSpPr>
            <a:xfrm>
              <a:off x="2029517" y="1732295"/>
              <a:ext cx="1149068" cy="643432"/>
              <a:chOff x="2029517" y="1732295"/>
              <a:chExt cx="1149068" cy="643432"/>
            </a:xfrm>
          </p:grpSpPr>
          <p:grpSp>
            <p:nvGrpSpPr>
              <p:cNvPr id="6629" name="Google Shape;6629;p10"/>
              <p:cNvGrpSpPr/>
              <p:nvPr/>
            </p:nvGrpSpPr>
            <p:grpSpPr>
              <a:xfrm>
                <a:off x="2703618" y="2103152"/>
                <a:ext cx="474966" cy="260017"/>
                <a:chOff x="2703618" y="2103152"/>
                <a:chExt cx="474966" cy="260017"/>
              </a:xfrm>
            </p:grpSpPr>
            <p:grpSp>
              <p:nvGrpSpPr>
                <p:cNvPr id="6630" name="Google Shape;6630;p10"/>
                <p:cNvGrpSpPr/>
                <p:nvPr/>
              </p:nvGrpSpPr>
              <p:grpSpPr>
                <a:xfrm>
                  <a:off x="2703618" y="2290640"/>
                  <a:ext cx="450291" cy="72529"/>
                  <a:chOff x="2703618" y="2290640"/>
                  <a:chExt cx="450291" cy="72529"/>
                </a:xfrm>
              </p:grpSpPr>
              <p:cxnSp>
                <p:nvCxnSpPr>
                  <p:cNvPr id="6631" name="Google Shape;6631;p1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32" name="Google Shape;6632;p1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3" name="Google Shape;6633;p10"/>
                <p:cNvGrpSpPr/>
                <p:nvPr/>
              </p:nvGrpSpPr>
              <p:grpSpPr>
                <a:xfrm>
                  <a:off x="2908607" y="2103152"/>
                  <a:ext cx="269977" cy="223538"/>
                  <a:chOff x="2908607" y="2103152"/>
                  <a:chExt cx="269977" cy="223538"/>
                </a:xfrm>
              </p:grpSpPr>
              <p:cxnSp>
                <p:nvCxnSpPr>
                  <p:cNvPr id="6634" name="Google Shape;6634;p1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35" name="Google Shape;6635;p1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36" name="Google Shape;6636;p10"/>
              <p:cNvGrpSpPr/>
              <p:nvPr/>
            </p:nvGrpSpPr>
            <p:grpSpPr>
              <a:xfrm>
                <a:off x="2029517" y="1732295"/>
                <a:ext cx="685827" cy="643432"/>
                <a:chOff x="2029517" y="1732295"/>
                <a:chExt cx="685827" cy="643432"/>
              </a:xfrm>
            </p:grpSpPr>
            <p:sp>
              <p:nvSpPr>
                <p:cNvPr id="6637" name="Google Shape;6637;p1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38" name="Google Shape;6638;p10"/>
                <p:cNvGrpSpPr/>
                <p:nvPr/>
              </p:nvGrpSpPr>
              <p:grpSpPr>
                <a:xfrm>
                  <a:off x="2158948" y="1732295"/>
                  <a:ext cx="556396" cy="333108"/>
                  <a:chOff x="2158948" y="1732295"/>
                  <a:chExt cx="556396" cy="333108"/>
                </a:xfrm>
              </p:grpSpPr>
              <p:cxnSp>
                <p:nvCxnSpPr>
                  <p:cNvPr id="6639" name="Google Shape;6639;p1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0" name="Google Shape;6640;p1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41" name="Google Shape;6641;p10"/>
                <p:cNvGrpSpPr/>
                <p:nvPr/>
              </p:nvGrpSpPr>
              <p:grpSpPr>
                <a:xfrm>
                  <a:off x="2159908" y="2065057"/>
                  <a:ext cx="550884" cy="310670"/>
                  <a:chOff x="2159908" y="2065057"/>
                  <a:chExt cx="550884" cy="310670"/>
                </a:xfrm>
              </p:grpSpPr>
              <p:cxnSp>
                <p:nvCxnSpPr>
                  <p:cNvPr id="6642" name="Google Shape;6642;p1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3" name="Google Shape;6643;p1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nvGrpSpPr>
          <p:cNvPr id="6644" name="Google Shape;6644;p10"/>
          <p:cNvGrpSpPr/>
          <p:nvPr/>
        </p:nvGrpSpPr>
        <p:grpSpPr>
          <a:xfrm>
            <a:off x="706400" y="1556833"/>
            <a:ext cx="962651" cy="810058"/>
            <a:chOff x="844912" y="1681380"/>
            <a:chExt cx="935611" cy="787305"/>
          </a:xfrm>
        </p:grpSpPr>
        <p:grpSp>
          <p:nvGrpSpPr>
            <p:cNvPr id="6645" name="Google Shape;6645;p10"/>
            <p:cNvGrpSpPr/>
            <p:nvPr/>
          </p:nvGrpSpPr>
          <p:grpSpPr>
            <a:xfrm>
              <a:off x="844912" y="1819635"/>
              <a:ext cx="329836" cy="510016"/>
              <a:chOff x="844912" y="1819635"/>
              <a:chExt cx="329836" cy="510016"/>
            </a:xfrm>
          </p:grpSpPr>
          <p:sp>
            <p:nvSpPr>
              <p:cNvPr id="6646" name="Google Shape;6646;p1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7" name="Google Shape;6647;p1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8" name="Google Shape;6648;p1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9" name="Google Shape;6649;p1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0" name="Google Shape;6650;p1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1" name="Google Shape;6651;p1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52" name="Google Shape;6652;p10"/>
            <p:cNvGrpSpPr/>
            <p:nvPr/>
          </p:nvGrpSpPr>
          <p:grpSpPr>
            <a:xfrm>
              <a:off x="1284601" y="2158168"/>
              <a:ext cx="495923" cy="310517"/>
              <a:chOff x="1284601" y="2158168"/>
              <a:chExt cx="495923" cy="310517"/>
            </a:xfrm>
          </p:grpSpPr>
          <p:sp>
            <p:nvSpPr>
              <p:cNvPr id="6653" name="Google Shape;6653;p1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54" name="Google Shape;6654;p10"/>
              <p:cNvGrpSpPr/>
              <p:nvPr/>
            </p:nvGrpSpPr>
            <p:grpSpPr>
              <a:xfrm>
                <a:off x="1507666" y="2158168"/>
                <a:ext cx="272858" cy="310517"/>
                <a:chOff x="1507666" y="2158168"/>
                <a:chExt cx="272858" cy="310517"/>
              </a:xfrm>
            </p:grpSpPr>
            <p:grpSp>
              <p:nvGrpSpPr>
                <p:cNvPr id="6655" name="Google Shape;6655;p10"/>
                <p:cNvGrpSpPr/>
                <p:nvPr/>
              </p:nvGrpSpPr>
              <p:grpSpPr>
                <a:xfrm>
                  <a:off x="1507666" y="2176104"/>
                  <a:ext cx="166395" cy="273149"/>
                  <a:chOff x="1507666" y="2176104"/>
                  <a:chExt cx="166395" cy="273149"/>
                </a:xfrm>
              </p:grpSpPr>
              <p:sp>
                <p:nvSpPr>
                  <p:cNvPr id="6656" name="Google Shape;6656;p1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7" name="Google Shape;6657;p1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8" name="Google Shape;6658;p1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9" name="Google Shape;6659;p1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0" name="Google Shape;6660;p1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1" name="Google Shape;6661;p1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2" name="Google Shape;6662;p1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63" name="Google Shape;6663;p1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4" name="Google Shape;6664;p1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65" name="Google Shape;6665;p10"/>
            <p:cNvGrpSpPr/>
            <p:nvPr/>
          </p:nvGrpSpPr>
          <p:grpSpPr>
            <a:xfrm>
              <a:off x="1284601" y="1681380"/>
              <a:ext cx="495923" cy="310517"/>
              <a:chOff x="1284601" y="1681380"/>
              <a:chExt cx="495923" cy="310517"/>
            </a:xfrm>
          </p:grpSpPr>
          <p:sp>
            <p:nvSpPr>
              <p:cNvPr id="6666" name="Google Shape;6666;p1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67" name="Google Shape;6667;p10"/>
              <p:cNvGrpSpPr/>
              <p:nvPr/>
            </p:nvGrpSpPr>
            <p:grpSpPr>
              <a:xfrm>
                <a:off x="1507666" y="1681380"/>
                <a:ext cx="272858" cy="310517"/>
                <a:chOff x="1507666" y="1681380"/>
                <a:chExt cx="272858" cy="310517"/>
              </a:xfrm>
            </p:grpSpPr>
            <p:grpSp>
              <p:nvGrpSpPr>
                <p:cNvPr id="6668" name="Google Shape;6668;p10"/>
                <p:cNvGrpSpPr/>
                <p:nvPr/>
              </p:nvGrpSpPr>
              <p:grpSpPr>
                <a:xfrm>
                  <a:off x="1507666" y="1700120"/>
                  <a:ext cx="166395" cy="272984"/>
                  <a:chOff x="1507666" y="1700120"/>
                  <a:chExt cx="166395" cy="272984"/>
                </a:xfrm>
              </p:grpSpPr>
              <p:sp>
                <p:nvSpPr>
                  <p:cNvPr id="6669" name="Google Shape;6669;p1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0" name="Google Shape;6670;p1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1" name="Google Shape;6671;p1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2" name="Google Shape;6672;p1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3" name="Google Shape;6673;p1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4" name="Google Shape;6674;p1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5" name="Google Shape;6675;p1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76" name="Google Shape;6676;p1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7" name="Google Shape;6677;p1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678" name="Google Shape;6678;p10"/>
          <p:cNvGrpSpPr/>
          <p:nvPr/>
        </p:nvGrpSpPr>
        <p:grpSpPr>
          <a:xfrm>
            <a:off x="6815341" y="2324262"/>
            <a:ext cx="1622269" cy="552443"/>
            <a:chOff x="6894650" y="2574740"/>
            <a:chExt cx="1445100" cy="492111"/>
          </a:xfrm>
        </p:grpSpPr>
        <p:sp>
          <p:nvSpPr>
            <p:cNvPr id="6679" name="Google Shape;6679;p1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0" name="Google Shape;6680;p1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1" name="Google Shape;6681;p1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2" name="Google Shape;6682;p1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3" name="Google Shape;6683;p1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684" name="Google Shape;6684;p1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6685" name="Google Shape;6685;p10"/>
          <p:cNvGrpSpPr/>
          <p:nvPr/>
        </p:nvGrpSpPr>
        <p:grpSpPr>
          <a:xfrm>
            <a:off x="6834884" y="3698518"/>
            <a:ext cx="1583206" cy="475705"/>
            <a:chOff x="6953919" y="3907920"/>
            <a:chExt cx="1377300" cy="475705"/>
          </a:xfrm>
        </p:grpSpPr>
        <p:cxnSp>
          <p:nvCxnSpPr>
            <p:cNvPr id="6686" name="Google Shape;6686;p1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6687" name="Google Shape;6687;p1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6688" name="Google Shape;6688;p1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6689" name="Google Shape;6689;p1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6690" name="Google Shape;6690;p1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6691" name="Google Shape;6691;p10"/>
          <p:cNvGrpSpPr/>
          <p:nvPr/>
        </p:nvGrpSpPr>
        <p:grpSpPr>
          <a:xfrm>
            <a:off x="2338472" y="2459663"/>
            <a:ext cx="836286" cy="824529"/>
            <a:chOff x="2389399" y="2595741"/>
            <a:chExt cx="812796" cy="801369"/>
          </a:xfrm>
        </p:grpSpPr>
        <p:grpSp>
          <p:nvGrpSpPr>
            <p:cNvPr id="6692" name="Google Shape;6692;p10"/>
            <p:cNvGrpSpPr/>
            <p:nvPr/>
          </p:nvGrpSpPr>
          <p:grpSpPr>
            <a:xfrm>
              <a:off x="2492145" y="2881565"/>
              <a:ext cx="607300" cy="229751"/>
              <a:chOff x="2492145" y="2881565"/>
              <a:chExt cx="607300" cy="229751"/>
            </a:xfrm>
          </p:grpSpPr>
          <p:sp>
            <p:nvSpPr>
              <p:cNvPr id="6693" name="Google Shape;6693;p1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4" name="Google Shape;6694;p1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5" name="Google Shape;6695;p1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6" name="Google Shape;6696;p10"/>
            <p:cNvGrpSpPr/>
            <p:nvPr/>
          </p:nvGrpSpPr>
          <p:grpSpPr>
            <a:xfrm>
              <a:off x="2389399" y="2595741"/>
              <a:ext cx="812796" cy="296825"/>
              <a:chOff x="2389399" y="2595741"/>
              <a:chExt cx="812796" cy="296825"/>
            </a:xfrm>
          </p:grpSpPr>
          <p:grpSp>
            <p:nvGrpSpPr>
              <p:cNvPr id="6697" name="Google Shape;6697;p10"/>
              <p:cNvGrpSpPr/>
              <p:nvPr/>
            </p:nvGrpSpPr>
            <p:grpSpPr>
              <a:xfrm>
                <a:off x="2389399" y="2595741"/>
                <a:ext cx="363638" cy="296825"/>
                <a:chOff x="2389399" y="2595741"/>
                <a:chExt cx="363638" cy="296825"/>
              </a:xfrm>
            </p:grpSpPr>
            <p:grpSp>
              <p:nvGrpSpPr>
                <p:cNvPr id="6698" name="Google Shape;6698;p10"/>
                <p:cNvGrpSpPr/>
                <p:nvPr/>
              </p:nvGrpSpPr>
              <p:grpSpPr>
                <a:xfrm>
                  <a:off x="2493852" y="2794333"/>
                  <a:ext cx="259185" cy="98232"/>
                  <a:chOff x="2493852" y="2794333"/>
                  <a:chExt cx="259185" cy="98232"/>
                </a:xfrm>
              </p:grpSpPr>
              <p:sp>
                <p:nvSpPr>
                  <p:cNvPr id="6699" name="Google Shape;6699;p1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0" name="Google Shape;6700;p1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1" name="Google Shape;6701;p1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02" name="Google Shape;6702;p10"/>
                <p:cNvGrpSpPr/>
                <p:nvPr/>
              </p:nvGrpSpPr>
              <p:grpSpPr>
                <a:xfrm>
                  <a:off x="2389399" y="2595741"/>
                  <a:ext cx="224343" cy="182054"/>
                  <a:chOff x="2389399" y="2595741"/>
                  <a:chExt cx="224343" cy="182054"/>
                </a:xfrm>
              </p:grpSpPr>
              <p:sp>
                <p:nvSpPr>
                  <p:cNvPr id="6703" name="Google Shape;6703;p1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4" name="Google Shape;6704;p1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05" name="Google Shape;6705;p10"/>
              <p:cNvGrpSpPr/>
              <p:nvPr/>
            </p:nvGrpSpPr>
            <p:grpSpPr>
              <a:xfrm>
                <a:off x="2683630" y="2595741"/>
                <a:ext cx="224334" cy="296825"/>
                <a:chOff x="2683630" y="2595741"/>
                <a:chExt cx="224334" cy="296825"/>
              </a:xfrm>
            </p:grpSpPr>
            <p:grpSp>
              <p:nvGrpSpPr>
                <p:cNvPr id="6706" name="Google Shape;6706;p10"/>
                <p:cNvGrpSpPr/>
                <p:nvPr/>
              </p:nvGrpSpPr>
              <p:grpSpPr>
                <a:xfrm>
                  <a:off x="2788083" y="2794333"/>
                  <a:ext cx="15356" cy="98232"/>
                  <a:chOff x="2788083" y="2794333"/>
                  <a:chExt cx="15356" cy="98232"/>
                </a:xfrm>
              </p:grpSpPr>
              <p:sp>
                <p:nvSpPr>
                  <p:cNvPr id="6707" name="Google Shape;6707;p1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8" name="Google Shape;6708;p1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9" name="Google Shape;6709;p1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0" name="Google Shape;6710;p10"/>
                <p:cNvGrpSpPr/>
                <p:nvPr/>
              </p:nvGrpSpPr>
              <p:grpSpPr>
                <a:xfrm>
                  <a:off x="2683630" y="2595741"/>
                  <a:ext cx="224334" cy="182054"/>
                  <a:chOff x="2683630" y="2595741"/>
                  <a:chExt cx="224334" cy="182054"/>
                </a:xfrm>
              </p:grpSpPr>
              <p:sp>
                <p:nvSpPr>
                  <p:cNvPr id="6711" name="Google Shape;6711;p1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2" name="Google Shape;6712;p1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13" name="Google Shape;6713;p10"/>
              <p:cNvGrpSpPr/>
              <p:nvPr/>
            </p:nvGrpSpPr>
            <p:grpSpPr>
              <a:xfrm>
                <a:off x="2838475" y="2595741"/>
                <a:ext cx="363719" cy="296825"/>
                <a:chOff x="2838475" y="2595741"/>
                <a:chExt cx="363719" cy="296825"/>
              </a:xfrm>
            </p:grpSpPr>
            <p:grpSp>
              <p:nvGrpSpPr>
                <p:cNvPr id="6714" name="Google Shape;6714;p10"/>
                <p:cNvGrpSpPr/>
                <p:nvPr/>
              </p:nvGrpSpPr>
              <p:grpSpPr>
                <a:xfrm>
                  <a:off x="2838475" y="2794333"/>
                  <a:ext cx="259185" cy="98232"/>
                  <a:chOff x="2838475" y="2794333"/>
                  <a:chExt cx="259185" cy="98232"/>
                </a:xfrm>
              </p:grpSpPr>
              <p:sp>
                <p:nvSpPr>
                  <p:cNvPr id="6715" name="Google Shape;6715;p1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6" name="Google Shape;6716;p1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7" name="Google Shape;6717;p1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8" name="Google Shape;6718;p10"/>
                <p:cNvGrpSpPr/>
                <p:nvPr/>
              </p:nvGrpSpPr>
              <p:grpSpPr>
                <a:xfrm>
                  <a:off x="2977852" y="2595741"/>
                  <a:ext cx="224343" cy="182054"/>
                  <a:chOff x="2977852" y="2595741"/>
                  <a:chExt cx="224343" cy="182054"/>
                </a:xfrm>
              </p:grpSpPr>
              <p:sp>
                <p:nvSpPr>
                  <p:cNvPr id="6719" name="Google Shape;6719;p1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0" name="Google Shape;6720;p1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721" name="Google Shape;6721;p10"/>
            <p:cNvGrpSpPr/>
            <p:nvPr/>
          </p:nvGrpSpPr>
          <p:grpSpPr>
            <a:xfrm>
              <a:off x="2389399" y="3100241"/>
              <a:ext cx="812796" cy="296869"/>
              <a:chOff x="2389399" y="3100241"/>
              <a:chExt cx="812796" cy="296869"/>
            </a:xfrm>
          </p:grpSpPr>
          <p:grpSp>
            <p:nvGrpSpPr>
              <p:cNvPr id="6722" name="Google Shape;6722;p10"/>
              <p:cNvGrpSpPr/>
              <p:nvPr/>
            </p:nvGrpSpPr>
            <p:grpSpPr>
              <a:xfrm>
                <a:off x="2683630" y="3100241"/>
                <a:ext cx="224334" cy="296869"/>
                <a:chOff x="2683630" y="3100241"/>
                <a:chExt cx="224334" cy="296869"/>
              </a:xfrm>
            </p:grpSpPr>
            <p:grpSp>
              <p:nvGrpSpPr>
                <p:cNvPr id="6723" name="Google Shape;6723;p10"/>
                <p:cNvGrpSpPr/>
                <p:nvPr/>
              </p:nvGrpSpPr>
              <p:grpSpPr>
                <a:xfrm>
                  <a:off x="2788083" y="3100241"/>
                  <a:ext cx="15356" cy="98237"/>
                  <a:chOff x="2788083" y="3100241"/>
                  <a:chExt cx="15356" cy="98237"/>
                </a:xfrm>
              </p:grpSpPr>
              <p:sp>
                <p:nvSpPr>
                  <p:cNvPr id="6724" name="Google Shape;6724;p1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5" name="Google Shape;6725;p1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6" name="Google Shape;6726;p1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27" name="Google Shape;6727;p10"/>
                <p:cNvGrpSpPr/>
                <p:nvPr/>
              </p:nvGrpSpPr>
              <p:grpSpPr>
                <a:xfrm>
                  <a:off x="2683630" y="3215065"/>
                  <a:ext cx="224334" cy="182045"/>
                  <a:chOff x="2683630" y="3215065"/>
                  <a:chExt cx="224334" cy="182045"/>
                </a:xfrm>
              </p:grpSpPr>
              <p:sp>
                <p:nvSpPr>
                  <p:cNvPr id="6728" name="Google Shape;6728;p1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9" name="Google Shape;6729;p1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30" name="Google Shape;6730;p10"/>
              <p:cNvGrpSpPr/>
              <p:nvPr/>
            </p:nvGrpSpPr>
            <p:grpSpPr>
              <a:xfrm>
                <a:off x="2389399" y="3100241"/>
                <a:ext cx="363638" cy="296869"/>
                <a:chOff x="2389399" y="3100241"/>
                <a:chExt cx="363638" cy="296869"/>
              </a:xfrm>
            </p:grpSpPr>
            <p:grpSp>
              <p:nvGrpSpPr>
                <p:cNvPr id="6731" name="Google Shape;6731;p10"/>
                <p:cNvGrpSpPr/>
                <p:nvPr/>
              </p:nvGrpSpPr>
              <p:grpSpPr>
                <a:xfrm>
                  <a:off x="2493852" y="3100241"/>
                  <a:ext cx="259185" cy="98237"/>
                  <a:chOff x="2493852" y="3100241"/>
                  <a:chExt cx="259185" cy="98237"/>
                </a:xfrm>
              </p:grpSpPr>
              <p:sp>
                <p:nvSpPr>
                  <p:cNvPr id="6732" name="Google Shape;6732;p1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3" name="Google Shape;6733;p1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4" name="Google Shape;6734;p1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35" name="Google Shape;6735;p10"/>
                <p:cNvGrpSpPr/>
                <p:nvPr/>
              </p:nvGrpSpPr>
              <p:grpSpPr>
                <a:xfrm>
                  <a:off x="2389399" y="3215065"/>
                  <a:ext cx="224343" cy="182045"/>
                  <a:chOff x="2389399" y="3215065"/>
                  <a:chExt cx="224343" cy="182045"/>
                </a:xfrm>
              </p:grpSpPr>
              <p:sp>
                <p:nvSpPr>
                  <p:cNvPr id="6736" name="Google Shape;6736;p1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7" name="Google Shape;6737;p1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38" name="Google Shape;6738;p10"/>
              <p:cNvGrpSpPr/>
              <p:nvPr/>
            </p:nvGrpSpPr>
            <p:grpSpPr>
              <a:xfrm>
                <a:off x="2838475" y="3100241"/>
                <a:ext cx="363719" cy="296869"/>
                <a:chOff x="2838475" y="3100241"/>
                <a:chExt cx="363719" cy="296869"/>
              </a:xfrm>
            </p:grpSpPr>
            <p:grpSp>
              <p:nvGrpSpPr>
                <p:cNvPr id="6739" name="Google Shape;6739;p10"/>
                <p:cNvGrpSpPr/>
                <p:nvPr/>
              </p:nvGrpSpPr>
              <p:grpSpPr>
                <a:xfrm>
                  <a:off x="2838475" y="3100241"/>
                  <a:ext cx="259185" cy="98237"/>
                  <a:chOff x="2838475" y="3100241"/>
                  <a:chExt cx="259185" cy="98237"/>
                </a:xfrm>
              </p:grpSpPr>
              <p:sp>
                <p:nvSpPr>
                  <p:cNvPr id="6740" name="Google Shape;6740;p1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1" name="Google Shape;6741;p1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2" name="Google Shape;6742;p1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43" name="Google Shape;6743;p10"/>
                <p:cNvGrpSpPr/>
                <p:nvPr/>
              </p:nvGrpSpPr>
              <p:grpSpPr>
                <a:xfrm>
                  <a:off x="2977852" y="3215065"/>
                  <a:ext cx="224343" cy="182045"/>
                  <a:chOff x="2977852" y="3215065"/>
                  <a:chExt cx="224343" cy="182045"/>
                </a:xfrm>
              </p:grpSpPr>
              <p:sp>
                <p:nvSpPr>
                  <p:cNvPr id="6744" name="Google Shape;6744;p1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5" name="Google Shape;6745;p1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749"/>
        <p:cNvGrpSpPr/>
        <p:nvPr/>
      </p:nvGrpSpPr>
      <p:grpSpPr>
        <a:xfrm>
          <a:off x="0" y="0"/>
          <a:ext cx="0" cy="0"/>
          <a:chOff x="0" y="0"/>
          <a:chExt cx="0" cy="0"/>
        </a:xfrm>
      </p:grpSpPr>
      <p:grpSp>
        <p:nvGrpSpPr>
          <p:cNvPr id="6750" name="Google Shape;6750;p11"/>
          <p:cNvGrpSpPr/>
          <p:nvPr/>
        </p:nvGrpSpPr>
        <p:grpSpPr>
          <a:xfrm>
            <a:off x="702075" y="3155925"/>
            <a:ext cx="2390414" cy="1024800"/>
            <a:chOff x="728925" y="3296613"/>
            <a:chExt cx="2390414" cy="1024800"/>
          </a:xfrm>
        </p:grpSpPr>
        <p:grpSp>
          <p:nvGrpSpPr>
            <p:cNvPr id="6751" name="Google Shape;6751;p11"/>
            <p:cNvGrpSpPr/>
            <p:nvPr/>
          </p:nvGrpSpPr>
          <p:grpSpPr>
            <a:xfrm>
              <a:off x="728925" y="3619800"/>
              <a:ext cx="2390414" cy="500893"/>
              <a:chOff x="728925" y="3619800"/>
              <a:chExt cx="2390414" cy="500893"/>
            </a:xfrm>
          </p:grpSpPr>
          <p:sp>
            <p:nvSpPr>
              <p:cNvPr id="6752" name="Google Shape;6752;p1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3" name="Google Shape;6753;p1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4" name="Google Shape;6754;p11"/>
            <p:cNvGrpSpPr/>
            <p:nvPr/>
          </p:nvGrpSpPr>
          <p:grpSpPr>
            <a:xfrm>
              <a:off x="1348050" y="3296613"/>
              <a:ext cx="1706152" cy="1024800"/>
              <a:chOff x="1348050" y="3296613"/>
              <a:chExt cx="1706152" cy="1024800"/>
            </a:xfrm>
          </p:grpSpPr>
          <p:sp>
            <p:nvSpPr>
              <p:cNvPr id="6755" name="Google Shape;6755;p1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6" name="Google Shape;6756;p1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7" name="Google Shape;6757;p1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8" name="Google Shape;6758;p1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9" name="Google Shape;6759;p1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60" name="Google Shape;6760;p11"/>
            <p:cNvGrpSpPr/>
            <p:nvPr/>
          </p:nvGrpSpPr>
          <p:grpSpPr>
            <a:xfrm>
              <a:off x="1455707" y="3654858"/>
              <a:ext cx="1491150" cy="417657"/>
              <a:chOff x="1455707" y="3654858"/>
              <a:chExt cx="1491150" cy="417657"/>
            </a:xfrm>
          </p:grpSpPr>
          <p:sp>
            <p:nvSpPr>
              <p:cNvPr id="6761" name="Google Shape;6761;p1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2" name="Google Shape;6762;p1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3" name="Google Shape;6763;p1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4" name="Google Shape;6764;p1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5" name="Google Shape;6765;p1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6" name="Google Shape;6766;p1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7" name="Google Shape;6767;p1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8" name="Google Shape;6768;p1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9" name="Google Shape;6769;p1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0" name="Google Shape;6770;p1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1" name="Google Shape;6771;p1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2" name="Google Shape;6772;p1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3" name="Google Shape;6773;p1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4" name="Google Shape;6774;p1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5" name="Google Shape;6775;p1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6" name="Google Shape;6776;p1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7" name="Google Shape;6777;p1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8" name="Google Shape;6778;p1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9" name="Google Shape;6779;p1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0" name="Google Shape;6780;p1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781" name="Google Shape;6781;p11"/>
          <p:cNvGraphicFramePr/>
          <p:nvPr/>
        </p:nvGraphicFramePr>
        <p:xfrm>
          <a:off x="5937775" y="2153837"/>
          <a:ext cx="2504100" cy="86478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782" name="Google Shape;6782;p11"/>
          <p:cNvGrpSpPr/>
          <p:nvPr/>
        </p:nvGrpSpPr>
        <p:grpSpPr>
          <a:xfrm>
            <a:off x="710451" y="981601"/>
            <a:ext cx="2396505" cy="976502"/>
            <a:chOff x="749309" y="1112739"/>
            <a:chExt cx="2371603" cy="976502"/>
          </a:xfrm>
        </p:grpSpPr>
        <p:grpSp>
          <p:nvGrpSpPr>
            <p:cNvPr id="6783" name="Google Shape;6783;p11"/>
            <p:cNvGrpSpPr/>
            <p:nvPr/>
          </p:nvGrpSpPr>
          <p:grpSpPr>
            <a:xfrm>
              <a:off x="1092126" y="1112739"/>
              <a:ext cx="2028786" cy="975464"/>
              <a:chOff x="1092126" y="1112739"/>
              <a:chExt cx="2028786" cy="975464"/>
            </a:xfrm>
          </p:grpSpPr>
          <p:sp>
            <p:nvSpPr>
              <p:cNvPr id="6784" name="Google Shape;6784;p1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5" name="Google Shape;6785;p1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6" name="Google Shape;6786;p1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7" name="Google Shape;6787;p1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8" name="Google Shape;6788;p1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9" name="Google Shape;6789;p1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0" name="Google Shape;6790;p1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1" name="Google Shape;6791;p1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2" name="Google Shape;6792;p1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3" name="Google Shape;6793;p1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4" name="Google Shape;6794;p1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5" name="Google Shape;6795;p1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6" name="Google Shape;6796;p1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7" name="Google Shape;6797;p1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8" name="Google Shape;6798;p1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9" name="Google Shape;6799;p1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0" name="Google Shape;6800;p1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1" name="Google Shape;6801;p1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2" name="Google Shape;6802;p1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3" name="Google Shape;6803;p1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4" name="Google Shape;6804;p1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5" name="Google Shape;6805;p1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6" name="Google Shape;6806;p1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7" name="Google Shape;6807;p1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08" name="Google Shape;6808;p11"/>
            <p:cNvGrpSpPr/>
            <p:nvPr/>
          </p:nvGrpSpPr>
          <p:grpSpPr>
            <a:xfrm>
              <a:off x="749309" y="1112739"/>
              <a:ext cx="314700" cy="975464"/>
              <a:chOff x="749309" y="1112739"/>
              <a:chExt cx="314700" cy="975464"/>
            </a:xfrm>
          </p:grpSpPr>
          <p:sp>
            <p:nvSpPr>
              <p:cNvPr id="6809" name="Google Shape;6809;p1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0" name="Google Shape;6810;p1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1" name="Google Shape;6811;p1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2" name="Google Shape;6812;p1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813" name="Google Shape;6813;p1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4" name="Google Shape;6814;p1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5" name="Google Shape;6815;p1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6" name="Google Shape;6816;p1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6817" name="Google Shape;6817;p11"/>
          <p:cNvGraphicFramePr/>
          <p:nvPr/>
        </p:nvGraphicFramePr>
        <p:xfrm>
          <a:off x="5937800" y="981587"/>
          <a:ext cx="2504100" cy="9765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6818" name="Google Shape;6818;p11"/>
          <p:cNvGraphicFramePr/>
          <p:nvPr/>
        </p:nvGraphicFramePr>
        <p:xfrm>
          <a:off x="3358663" y="2153837"/>
          <a:ext cx="2363400" cy="868575"/>
        </p:xfrm>
        <a:graphic>
          <a:graphicData uri="http://schemas.openxmlformats.org/drawingml/2006/table">
            <a:tbl>
              <a:tblPr>
                <a:noFill/>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19" name="Google Shape;6819;p11"/>
          <p:cNvGrpSpPr/>
          <p:nvPr/>
        </p:nvGrpSpPr>
        <p:grpSpPr>
          <a:xfrm>
            <a:off x="3360649" y="3144798"/>
            <a:ext cx="2363377" cy="1047062"/>
            <a:chOff x="3358399" y="3285485"/>
            <a:chExt cx="2363377" cy="1047062"/>
          </a:xfrm>
        </p:grpSpPr>
        <p:grpSp>
          <p:nvGrpSpPr>
            <p:cNvPr id="6820" name="Google Shape;6820;p11"/>
            <p:cNvGrpSpPr/>
            <p:nvPr/>
          </p:nvGrpSpPr>
          <p:grpSpPr>
            <a:xfrm>
              <a:off x="3358412" y="3285485"/>
              <a:ext cx="2363244" cy="139500"/>
              <a:chOff x="3358412" y="3285485"/>
              <a:chExt cx="2363244" cy="139500"/>
            </a:xfrm>
          </p:grpSpPr>
          <p:sp>
            <p:nvSpPr>
              <p:cNvPr id="6821" name="Google Shape;6821;p1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2" name="Google Shape;6822;p1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3" name="Google Shape;6823;p1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4" name="Google Shape;6824;p1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5" name="Google Shape;6825;p1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26" name="Google Shape;6826;p11"/>
            <p:cNvGrpSpPr/>
            <p:nvPr/>
          </p:nvGrpSpPr>
          <p:grpSpPr>
            <a:xfrm>
              <a:off x="3358412" y="3466996"/>
              <a:ext cx="2363244" cy="139500"/>
              <a:chOff x="3358412" y="3466996"/>
              <a:chExt cx="2363244" cy="139500"/>
            </a:xfrm>
          </p:grpSpPr>
          <p:sp>
            <p:nvSpPr>
              <p:cNvPr id="6827" name="Google Shape;6827;p1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8" name="Google Shape;6828;p1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9" name="Google Shape;6829;p1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0" name="Google Shape;6830;p1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1" name="Google Shape;6831;p1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2" name="Google Shape;6832;p11"/>
            <p:cNvGrpSpPr/>
            <p:nvPr/>
          </p:nvGrpSpPr>
          <p:grpSpPr>
            <a:xfrm>
              <a:off x="3358412" y="3648507"/>
              <a:ext cx="2363244" cy="139500"/>
              <a:chOff x="3358412" y="3648507"/>
              <a:chExt cx="2363244" cy="139500"/>
            </a:xfrm>
          </p:grpSpPr>
          <p:sp>
            <p:nvSpPr>
              <p:cNvPr id="6833" name="Google Shape;6833;p1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4" name="Google Shape;6834;p1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5" name="Google Shape;6835;p1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6" name="Google Shape;6836;p1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7" name="Google Shape;6837;p1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8" name="Google Shape;6838;p11"/>
            <p:cNvGrpSpPr/>
            <p:nvPr/>
          </p:nvGrpSpPr>
          <p:grpSpPr>
            <a:xfrm>
              <a:off x="3358412" y="3830018"/>
              <a:ext cx="2363244" cy="139500"/>
              <a:chOff x="3358412" y="3830018"/>
              <a:chExt cx="2363244" cy="139500"/>
            </a:xfrm>
          </p:grpSpPr>
          <p:sp>
            <p:nvSpPr>
              <p:cNvPr id="6839" name="Google Shape;6839;p1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0" name="Google Shape;6840;p1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1" name="Google Shape;6841;p1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2" name="Google Shape;6842;p1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3" name="Google Shape;6843;p1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4" name="Google Shape;6844;p11"/>
            <p:cNvGrpSpPr/>
            <p:nvPr/>
          </p:nvGrpSpPr>
          <p:grpSpPr>
            <a:xfrm>
              <a:off x="3358399" y="4011514"/>
              <a:ext cx="2363377" cy="139537"/>
              <a:chOff x="3294800" y="4134603"/>
              <a:chExt cx="2638876" cy="152400"/>
            </a:xfrm>
          </p:grpSpPr>
          <p:sp>
            <p:nvSpPr>
              <p:cNvPr id="6845" name="Google Shape;6845;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6" name="Google Shape;6846;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7" name="Google Shape;6847;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8" name="Google Shape;6848;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9" name="Google Shape;6849;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0" name="Google Shape;6850;p11"/>
            <p:cNvGrpSpPr/>
            <p:nvPr/>
          </p:nvGrpSpPr>
          <p:grpSpPr>
            <a:xfrm>
              <a:off x="3358399" y="4193010"/>
              <a:ext cx="2363377" cy="139537"/>
              <a:chOff x="3294800" y="4134603"/>
              <a:chExt cx="2638876" cy="152400"/>
            </a:xfrm>
          </p:grpSpPr>
          <p:sp>
            <p:nvSpPr>
              <p:cNvPr id="6851" name="Google Shape;6851;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2" name="Google Shape;6852;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3" name="Google Shape;6853;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4" name="Google Shape;6854;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5" name="Google Shape;6855;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856" name="Google Shape;6856;p11"/>
          <p:cNvGraphicFramePr/>
          <p:nvPr/>
        </p:nvGraphicFramePr>
        <p:xfrm>
          <a:off x="711450" y="2153837"/>
          <a:ext cx="2369800" cy="889350"/>
        </p:xfrm>
        <a:graphic>
          <a:graphicData uri="http://schemas.openxmlformats.org/drawingml/2006/table">
            <a:tbl>
              <a:tblPr>
                <a:noFill/>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57" name="Google Shape;6857;p11"/>
          <p:cNvGrpSpPr/>
          <p:nvPr/>
        </p:nvGrpSpPr>
        <p:grpSpPr>
          <a:xfrm>
            <a:off x="4161119" y="2557652"/>
            <a:ext cx="1302095" cy="60959"/>
            <a:chOff x="3558802" y="4011427"/>
            <a:chExt cx="1866000" cy="111300"/>
          </a:xfrm>
        </p:grpSpPr>
        <p:sp>
          <p:nvSpPr>
            <p:cNvPr id="6858" name="Google Shape;6858;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9" name="Google Shape;6859;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0" name="Google Shape;6860;p11"/>
          <p:cNvGrpSpPr/>
          <p:nvPr/>
        </p:nvGrpSpPr>
        <p:grpSpPr>
          <a:xfrm>
            <a:off x="4706607" y="2839811"/>
            <a:ext cx="914340" cy="60959"/>
            <a:chOff x="3558802" y="4011427"/>
            <a:chExt cx="1866000" cy="111300"/>
          </a:xfrm>
        </p:grpSpPr>
        <p:sp>
          <p:nvSpPr>
            <p:cNvPr id="6861" name="Google Shape;6861;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2" name="Google Shape;6862;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3" name="Google Shape;6863;p11"/>
          <p:cNvGrpSpPr/>
          <p:nvPr/>
        </p:nvGrpSpPr>
        <p:grpSpPr>
          <a:xfrm>
            <a:off x="5874449" y="3167609"/>
            <a:ext cx="2519825" cy="1001454"/>
            <a:chOff x="1906114" y="789980"/>
            <a:chExt cx="1487676" cy="606868"/>
          </a:xfrm>
        </p:grpSpPr>
        <p:cxnSp>
          <p:nvCxnSpPr>
            <p:cNvPr id="6864" name="Google Shape;6864;p1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5" name="Google Shape;6865;p1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6" name="Google Shape;6866;p1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867" name="Google Shape;6867;p1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JANUARY</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68" name="Google Shape;6868;p1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FEBRUARY</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69" name="Google Shape;6869;p1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MARCH</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70" name="Google Shape;6870;p1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APRIL</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71" name="Google Shape;6871;p1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2" name="Google Shape;6872;p1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3" name="Google Shape;6873;p1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4" name="Google Shape;6874;p1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5" name="Google Shape;6875;p1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6" name="Google Shape;6876;p1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7" name="Google Shape;6877;p1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PHASE 1</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78" name="Google Shape;6878;p1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Task 1</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79" name="Google Shape;6879;p1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Task 2</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80" name="Google Shape;6880;p1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81" name="Google Shape;6881;p11"/>
          <p:cNvGrpSpPr/>
          <p:nvPr/>
        </p:nvGrpSpPr>
        <p:grpSpPr>
          <a:xfrm>
            <a:off x="3355812" y="951645"/>
            <a:ext cx="2363393" cy="1005865"/>
            <a:chOff x="3292400" y="1193188"/>
            <a:chExt cx="2615240" cy="1131075"/>
          </a:xfrm>
        </p:grpSpPr>
        <p:sp>
          <p:nvSpPr>
            <p:cNvPr id="6882" name="Google Shape;6882;p1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3" name="Google Shape;6883;p1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4" name="Google Shape;6884;p1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JANUARY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5" name="Google Shape;6885;p1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FEBRUARY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6" name="Google Shape;6886;p1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MARCH</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7" name="Google Shape;6887;p1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APRIL</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8" name="Google Shape;6888;p1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MAY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9" name="Google Shape;6889;p1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JUNE</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0" name="Google Shape;6890;p1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PHASE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1" name="Google Shape;6891;p1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PHASE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2" name="Google Shape;6892;p1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3" name="Google Shape;6893;p1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4" name="Google Shape;6894;p1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5" name="Google Shape;6895;p1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grpSp>
          <p:nvGrpSpPr>
            <p:cNvPr id="6896" name="Google Shape;6896;p11"/>
            <p:cNvGrpSpPr/>
            <p:nvPr/>
          </p:nvGrpSpPr>
          <p:grpSpPr>
            <a:xfrm>
              <a:off x="3748438" y="1378608"/>
              <a:ext cx="2159202" cy="903971"/>
              <a:chOff x="1683525" y="2179850"/>
              <a:chExt cx="4519050" cy="2134525"/>
            </a:xfrm>
          </p:grpSpPr>
          <p:sp>
            <p:nvSpPr>
              <p:cNvPr id="6897" name="Google Shape;6897;p1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8" name="Google Shape;6898;p1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9" name="Google Shape;6899;p1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0" name="Google Shape;6900;p1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1" name="Google Shape;6901;p1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2" name="Google Shape;6902;p1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3" name="Google Shape;6903;p1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4" name="Google Shape;6904;p1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5" name="Google Shape;6905;p1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6" name="Google Shape;6906;p1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7" name="Google Shape;6907;p1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8" name="Google Shape;6908;p1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gr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12"/>
        <p:cNvGrpSpPr/>
        <p:nvPr/>
      </p:nvGrpSpPr>
      <p:grpSpPr>
        <a:xfrm>
          <a:off x="0" y="0"/>
          <a:ext cx="0" cy="0"/>
          <a:chOff x="0" y="0"/>
          <a:chExt cx="0" cy="0"/>
        </a:xfrm>
      </p:grpSpPr>
      <p:grpSp>
        <p:nvGrpSpPr>
          <p:cNvPr id="6913" name="Google Shape;6913;p12"/>
          <p:cNvGrpSpPr/>
          <p:nvPr/>
        </p:nvGrpSpPr>
        <p:grpSpPr>
          <a:xfrm>
            <a:off x="4796684" y="970941"/>
            <a:ext cx="745431" cy="718863"/>
            <a:chOff x="4249973" y="1201875"/>
            <a:chExt cx="1958568" cy="1888762"/>
          </a:xfrm>
        </p:grpSpPr>
        <p:sp>
          <p:nvSpPr>
            <p:cNvPr id="6914" name="Google Shape;6914;p1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15" name="Google Shape;6915;p12"/>
            <p:cNvGrpSpPr/>
            <p:nvPr/>
          </p:nvGrpSpPr>
          <p:grpSpPr>
            <a:xfrm>
              <a:off x="5853086" y="1789142"/>
              <a:ext cx="355454" cy="1048099"/>
              <a:chOff x="5576108" y="2016725"/>
              <a:chExt cx="565200" cy="1666560"/>
            </a:xfrm>
          </p:grpSpPr>
          <p:sp>
            <p:nvSpPr>
              <p:cNvPr id="6916" name="Google Shape;6916;p1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17" name="Google Shape;6917;p1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8" name="Google Shape;6918;p12"/>
            <p:cNvGrpSpPr/>
            <p:nvPr/>
          </p:nvGrpSpPr>
          <p:grpSpPr>
            <a:xfrm>
              <a:off x="4869455" y="2691676"/>
              <a:ext cx="1013897" cy="398961"/>
              <a:chOff x="4012057" y="3451825"/>
              <a:chExt cx="1612175" cy="634379"/>
            </a:xfrm>
          </p:grpSpPr>
          <p:sp>
            <p:nvSpPr>
              <p:cNvPr id="6919" name="Google Shape;6919;p1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0" name="Google Shape;6920;p1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1" name="Google Shape;6921;p12"/>
            <p:cNvGrpSpPr/>
            <p:nvPr/>
          </p:nvGrpSpPr>
          <p:grpSpPr>
            <a:xfrm>
              <a:off x="4276937" y="2155961"/>
              <a:ext cx="651965" cy="891358"/>
              <a:chOff x="3069908" y="2599997"/>
              <a:chExt cx="1036675" cy="1417328"/>
            </a:xfrm>
          </p:grpSpPr>
          <p:sp>
            <p:nvSpPr>
              <p:cNvPr id="6922" name="Google Shape;6922;p1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3" name="Google Shape;6923;p1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4" name="Google Shape;6924;p12"/>
            <p:cNvGrpSpPr/>
            <p:nvPr/>
          </p:nvGrpSpPr>
          <p:grpSpPr>
            <a:xfrm>
              <a:off x="5054918" y="1201875"/>
              <a:ext cx="999548" cy="602711"/>
              <a:chOff x="4306958" y="1082925"/>
              <a:chExt cx="1589359" cy="958358"/>
            </a:xfrm>
          </p:grpSpPr>
          <p:sp>
            <p:nvSpPr>
              <p:cNvPr id="6925" name="Google Shape;6925;p1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6" name="Google Shape;6926;p1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7" name="Google Shape;6927;p12"/>
            <p:cNvGrpSpPr/>
            <p:nvPr/>
          </p:nvGrpSpPr>
          <p:grpSpPr>
            <a:xfrm>
              <a:off x="4249973" y="1303451"/>
              <a:ext cx="799317" cy="841334"/>
              <a:chOff x="3027033" y="1244439"/>
              <a:chExt cx="1270977" cy="1337786"/>
            </a:xfrm>
          </p:grpSpPr>
          <p:sp>
            <p:nvSpPr>
              <p:cNvPr id="6928" name="Google Shape;6928;p1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9" name="Google Shape;6929;p1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30" name="Google Shape;6930;p12"/>
          <p:cNvGrpSpPr/>
          <p:nvPr/>
        </p:nvGrpSpPr>
        <p:grpSpPr>
          <a:xfrm>
            <a:off x="713057" y="1849390"/>
            <a:ext cx="761767" cy="729896"/>
            <a:chOff x="2657744" y="2337745"/>
            <a:chExt cx="832987" cy="798137"/>
          </a:xfrm>
        </p:grpSpPr>
        <p:sp>
          <p:nvSpPr>
            <p:cNvPr id="6931" name="Google Shape;6931;p1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2" name="Google Shape;6932;p1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3" name="Google Shape;6933;p1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4" name="Google Shape;6934;p1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5" name="Google Shape;6935;p1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6" name="Google Shape;6936;p1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37" name="Google Shape;6937;p12"/>
          <p:cNvGrpSpPr/>
          <p:nvPr/>
        </p:nvGrpSpPr>
        <p:grpSpPr>
          <a:xfrm>
            <a:off x="3224022" y="1852597"/>
            <a:ext cx="685569" cy="723586"/>
            <a:chOff x="3398134" y="2057755"/>
            <a:chExt cx="704087" cy="743130"/>
          </a:xfrm>
        </p:grpSpPr>
        <p:grpSp>
          <p:nvGrpSpPr>
            <p:cNvPr id="6938" name="Google Shape;6938;p12"/>
            <p:cNvGrpSpPr/>
            <p:nvPr/>
          </p:nvGrpSpPr>
          <p:grpSpPr>
            <a:xfrm>
              <a:off x="3398134" y="2290183"/>
              <a:ext cx="315300" cy="219900"/>
              <a:chOff x="3398134" y="2290183"/>
              <a:chExt cx="315300" cy="219900"/>
            </a:xfrm>
          </p:grpSpPr>
          <p:sp>
            <p:nvSpPr>
              <p:cNvPr id="6939" name="Google Shape;6939;p1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0" name="Google Shape;6940;p12"/>
              <p:cNvCxnSpPr>
                <a:stCxn id="693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6941" name="Google Shape;6941;p12"/>
            <p:cNvGrpSpPr/>
            <p:nvPr/>
          </p:nvGrpSpPr>
          <p:grpSpPr>
            <a:xfrm>
              <a:off x="3547823" y="2467358"/>
              <a:ext cx="219900" cy="333527"/>
              <a:chOff x="3547823" y="2467358"/>
              <a:chExt cx="219900" cy="333527"/>
            </a:xfrm>
          </p:grpSpPr>
          <p:sp>
            <p:nvSpPr>
              <p:cNvPr id="6942" name="Google Shape;6942;p1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3" name="Google Shape;6943;p1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6944" name="Google Shape;6944;p12"/>
            <p:cNvGrpSpPr/>
            <p:nvPr/>
          </p:nvGrpSpPr>
          <p:grpSpPr>
            <a:xfrm>
              <a:off x="3734138" y="2467358"/>
              <a:ext cx="219900" cy="333527"/>
              <a:chOff x="3734138" y="2467358"/>
              <a:chExt cx="219900" cy="333527"/>
            </a:xfrm>
          </p:grpSpPr>
          <p:sp>
            <p:nvSpPr>
              <p:cNvPr id="6945" name="Google Shape;6945;p1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6" name="Google Shape;6946;p1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6947" name="Google Shape;6947;p12"/>
            <p:cNvGrpSpPr/>
            <p:nvPr/>
          </p:nvGrpSpPr>
          <p:grpSpPr>
            <a:xfrm>
              <a:off x="3787560" y="2288011"/>
              <a:ext cx="314661" cy="219900"/>
              <a:chOff x="3787560" y="2288011"/>
              <a:chExt cx="314661" cy="219900"/>
            </a:xfrm>
          </p:grpSpPr>
          <p:sp>
            <p:nvSpPr>
              <p:cNvPr id="6948" name="Google Shape;6948;p1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9" name="Google Shape;6949;p1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6950" name="Google Shape;6950;p12"/>
            <p:cNvGrpSpPr/>
            <p:nvPr/>
          </p:nvGrpSpPr>
          <p:grpSpPr>
            <a:xfrm>
              <a:off x="3637290" y="2057755"/>
              <a:ext cx="219900" cy="335499"/>
              <a:chOff x="3637290" y="2057755"/>
              <a:chExt cx="219900" cy="335499"/>
            </a:xfrm>
          </p:grpSpPr>
          <p:sp>
            <p:nvSpPr>
              <p:cNvPr id="6951" name="Google Shape;6951;p1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cxnSp>
            <p:nvCxnSpPr>
              <p:cNvPr id="6952" name="Google Shape;6952;p1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6953" name="Google Shape;6953;p12"/>
          <p:cNvGrpSpPr/>
          <p:nvPr/>
        </p:nvGrpSpPr>
        <p:grpSpPr>
          <a:xfrm>
            <a:off x="4899244" y="1859292"/>
            <a:ext cx="710153" cy="710153"/>
            <a:chOff x="5007123" y="2079403"/>
            <a:chExt cx="687600" cy="687600"/>
          </a:xfrm>
        </p:grpSpPr>
        <p:sp>
          <p:nvSpPr>
            <p:cNvPr id="6954" name="Google Shape;6954;p1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5" name="Google Shape;6955;p1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6" name="Google Shape;6956;p1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7" name="Google Shape;6957;p1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58" name="Google Shape;6958;p12"/>
          <p:cNvGrpSpPr/>
          <p:nvPr/>
        </p:nvGrpSpPr>
        <p:grpSpPr>
          <a:xfrm>
            <a:off x="5708681" y="1853799"/>
            <a:ext cx="720998" cy="721183"/>
            <a:chOff x="5797446" y="2063053"/>
            <a:chExt cx="698100" cy="698280"/>
          </a:xfrm>
        </p:grpSpPr>
        <p:sp>
          <p:nvSpPr>
            <p:cNvPr id="6959" name="Google Shape;6959;p1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0" name="Google Shape;6960;p1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1" name="Google Shape;6961;p1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2" name="Google Shape;6962;p1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3" name="Google Shape;6963;p12"/>
          <p:cNvGrpSpPr/>
          <p:nvPr/>
        </p:nvGrpSpPr>
        <p:grpSpPr>
          <a:xfrm>
            <a:off x="8153828" y="3499404"/>
            <a:ext cx="280585" cy="673164"/>
            <a:chOff x="8075075" y="3754290"/>
            <a:chExt cx="255612" cy="613194"/>
          </a:xfrm>
        </p:grpSpPr>
        <p:grpSp>
          <p:nvGrpSpPr>
            <p:cNvPr id="6964" name="Google Shape;6964;p12"/>
            <p:cNvGrpSpPr/>
            <p:nvPr/>
          </p:nvGrpSpPr>
          <p:grpSpPr>
            <a:xfrm>
              <a:off x="8075075" y="3754290"/>
              <a:ext cx="255612" cy="613194"/>
              <a:chOff x="8075075" y="3754290"/>
              <a:chExt cx="255612" cy="613194"/>
            </a:xfrm>
          </p:grpSpPr>
          <p:sp>
            <p:nvSpPr>
              <p:cNvPr id="6965" name="Google Shape;6965;p1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6" name="Google Shape;6966;p1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67" name="Google Shape;6967;p1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8" name="Google Shape;6968;p12"/>
          <p:cNvGrpSpPr/>
          <p:nvPr/>
        </p:nvGrpSpPr>
        <p:grpSpPr>
          <a:xfrm>
            <a:off x="5270887" y="3488200"/>
            <a:ext cx="470352" cy="683745"/>
            <a:chOff x="1697726" y="3244179"/>
            <a:chExt cx="788124" cy="1146069"/>
          </a:xfrm>
        </p:grpSpPr>
        <p:sp>
          <p:nvSpPr>
            <p:cNvPr id="6969" name="Google Shape;6969;p1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0" name="Google Shape;6970;p1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71" name="Google Shape;6971;p12"/>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72" name="Google Shape;6972;p12"/>
          <p:cNvGrpSpPr/>
          <p:nvPr/>
        </p:nvGrpSpPr>
        <p:grpSpPr>
          <a:xfrm>
            <a:off x="5892037" y="3499402"/>
            <a:ext cx="293891" cy="293845"/>
            <a:chOff x="6134814" y="3754290"/>
            <a:chExt cx="293891" cy="293845"/>
          </a:xfrm>
        </p:grpSpPr>
        <p:sp>
          <p:nvSpPr>
            <p:cNvPr id="6973" name="Google Shape;6973;p1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4" name="Google Shape;6974;p1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75" name="Google Shape;6975;p12"/>
          <p:cNvGrpSpPr/>
          <p:nvPr/>
        </p:nvGrpSpPr>
        <p:grpSpPr>
          <a:xfrm>
            <a:off x="5892037" y="3878074"/>
            <a:ext cx="293891" cy="293891"/>
            <a:chOff x="6134814" y="4086186"/>
            <a:chExt cx="293891" cy="293891"/>
          </a:xfrm>
        </p:grpSpPr>
        <p:sp>
          <p:nvSpPr>
            <p:cNvPr id="6976" name="Google Shape;6976;p1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7" name="Google Shape;6977;p1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78" name="Google Shape;6978;p12"/>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9" name="Google Shape;6979;p12"/>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80" name="Google Shape;6980;p12"/>
          <p:cNvGrpSpPr/>
          <p:nvPr/>
        </p:nvGrpSpPr>
        <p:grpSpPr>
          <a:xfrm>
            <a:off x="7817013" y="2706766"/>
            <a:ext cx="622883" cy="621944"/>
            <a:chOff x="1187048" y="238125"/>
            <a:chExt cx="5256397" cy="5248476"/>
          </a:xfrm>
        </p:grpSpPr>
        <p:sp>
          <p:nvSpPr>
            <p:cNvPr id="6981" name="Google Shape;6981;p1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2" name="Google Shape;6982;p1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3" name="Google Shape;6983;p1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4" name="Google Shape;6984;p1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5" name="Google Shape;6985;p12"/>
          <p:cNvGrpSpPr/>
          <p:nvPr/>
        </p:nvGrpSpPr>
        <p:grpSpPr>
          <a:xfrm>
            <a:off x="2274118" y="2716375"/>
            <a:ext cx="1310987" cy="612407"/>
            <a:chOff x="238125" y="1188750"/>
            <a:chExt cx="7140450" cy="3335550"/>
          </a:xfrm>
        </p:grpSpPr>
        <p:sp>
          <p:nvSpPr>
            <p:cNvPr id="6986" name="Google Shape;6986;p1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7" name="Google Shape;6987;p1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8" name="Google Shape;6988;p1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9" name="Google Shape;6989;p1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0" name="Google Shape;6990;p1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1" name="Google Shape;6991;p12"/>
          <p:cNvGrpSpPr/>
          <p:nvPr/>
        </p:nvGrpSpPr>
        <p:grpSpPr>
          <a:xfrm>
            <a:off x="6599990" y="2706930"/>
            <a:ext cx="1110299" cy="621702"/>
            <a:chOff x="238125" y="1335475"/>
            <a:chExt cx="5418735" cy="3034175"/>
          </a:xfrm>
        </p:grpSpPr>
        <p:sp>
          <p:nvSpPr>
            <p:cNvPr id="6992" name="Google Shape;6992;p1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3" name="Google Shape;6993;p1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4" name="Google Shape;6994;p1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5" name="Google Shape;6995;p12"/>
          <p:cNvGrpSpPr/>
          <p:nvPr/>
        </p:nvGrpSpPr>
        <p:grpSpPr>
          <a:xfrm>
            <a:off x="5417649" y="2703827"/>
            <a:ext cx="1074451" cy="627181"/>
            <a:chOff x="5359127" y="2910889"/>
            <a:chExt cx="1097723" cy="640831"/>
          </a:xfrm>
        </p:grpSpPr>
        <p:grpSp>
          <p:nvGrpSpPr>
            <p:cNvPr id="6996" name="Google Shape;6996;p12"/>
            <p:cNvGrpSpPr/>
            <p:nvPr/>
          </p:nvGrpSpPr>
          <p:grpSpPr>
            <a:xfrm>
              <a:off x="5929791" y="3263088"/>
              <a:ext cx="527060" cy="287097"/>
              <a:chOff x="5929791" y="3263088"/>
              <a:chExt cx="527060" cy="287097"/>
            </a:xfrm>
          </p:grpSpPr>
          <p:sp>
            <p:nvSpPr>
              <p:cNvPr id="6997" name="Google Shape;6997;p1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6998" name="Google Shape;6998;p1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9" name="Google Shape;6999;p12"/>
            <p:cNvGrpSpPr/>
            <p:nvPr/>
          </p:nvGrpSpPr>
          <p:grpSpPr>
            <a:xfrm>
              <a:off x="5359127" y="3263089"/>
              <a:ext cx="526428" cy="288631"/>
              <a:chOff x="5359127" y="3263089"/>
              <a:chExt cx="526428" cy="288631"/>
            </a:xfrm>
          </p:grpSpPr>
          <p:sp>
            <p:nvSpPr>
              <p:cNvPr id="7000" name="Google Shape;7000;p1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1" name="Google Shape;7001;p1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2" name="Google Shape;7002;p12"/>
            <p:cNvGrpSpPr/>
            <p:nvPr/>
          </p:nvGrpSpPr>
          <p:grpSpPr>
            <a:xfrm>
              <a:off x="5551525" y="2910889"/>
              <a:ext cx="520901" cy="610283"/>
              <a:chOff x="5551525" y="2910889"/>
              <a:chExt cx="520901" cy="610283"/>
            </a:xfrm>
          </p:grpSpPr>
          <p:sp>
            <p:nvSpPr>
              <p:cNvPr id="7003" name="Google Shape;7003;p1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4" name="Google Shape;7004;p1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5" name="Google Shape;7005;p12"/>
            <p:cNvGrpSpPr/>
            <p:nvPr/>
          </p:nvGrpSpPr>
          <p:grpSpPr>
            <a:xfrm>
              <a:off x="5743962" y="2919100"/>
              <a:ext cx="623674" cy="284502"/>
              <a:chOff x="5743962" y="2919100"/>
              <a:chExt cx="623674" cy="284502"/>
            </a:xfrm>
          </p:grpSpPr>
          <p:sp>
            <p:nvSpPr>
              <p:cNvPr id="7006" name="Google Shape;7006;p1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7" name="Google Shape;7007;p1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08" name="Google Shape;7008;p12"/>
          <p:cNvGrpSpPr/>
          <p:nvPr/>
        </p:nvGrpSpPr>
        <p:grpSpPr>
          <a:xfrm>
            <a:off x="7568863" y="1854538"/>
            <a:ext cx="874976" cy="719600"/>
            <a:chOff x="7608988" y="2093194"/>
            <a:chExt cx="817276" cy="672147"/>
          </a:xfrm>
        </p:grpSpPr>
        <p:cxnSp>
          <p:nvCxnSpPr>
            <p:cNvPr id="7009" name="Google Shape;7009;p1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0" name="Google Shape;7010;p1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1" name="Google Shape;7011;p1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2" name="Google Shape;7012;p1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3" name="Google Shape;7013;p1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014" name="Google Shape;7014;p1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015" name="Google Shape;7015;p12"/>
            <p:cNvGrpSpPr/>
            <p:nvPr/>
          </p:nvGrpSpPr>
          <p:grpSpPr>
            <a:xfrm>
              <a:off x="7721175" y="2093194"/>
              <a:ext cx="599587" cy="623846"/>
              <a:chOff x="7721175" y="2093194"/>
              <a:chExt cx="599587" cy="623846"/>
            </a:xfrm>
          </p:grpSpPr>
          <p:grpSp>
            <p:nvGrpSpPr>
              <p:cNvPr id="7016" name="Google Shape;7016;p12"/>
              <p:cNvGrpSpPr/>
              <p:nvPr/>
            </p:nvGrpSpPr>
            <p:grpSpPr>
              <a:xfrm>
                <a:off x="7721175" y="2093194"/>
                <a:ext cx="291605" cy="623846"/>
                <a:chOff x="9405575" y="2061418"/>
                <a:chExt cx="291605" cy="623846"/>
              </a:xfrm>
            </p:grpSpPr>
            <p:sp>
              <p:nvSpPr>
                <p:cNvPr id="7017" name="Google Shape;7017;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8" name="Google Shape;7018;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9" name="Google Shape;7019;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0" name="Google Shape;7020;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1" name="Google Shape;7021;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2" name="Google Shape;7022;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3" name="Google Shape;7023;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4" name="Google Shape;7024;p12"/>
              <p:cNvGrpSpPr/>
              <p:nvPr/>
            </p:nvGrpSpPr>
            <p:grpSpPr>
              <a:xfrm flipH="1">
                <a:off x="8029157" y="2093194"/>
                <a:ext cx="291605" cy="623846"/>
                <a:chOff x="9405575" y="2061418"/>
                <a:chExt cx="291605" cy="623846"/>
              </a:xfrm>
            </p:grpSpPr>
            <p:sp>
              <p:nvSpPr>
                <p:cNvPr id="7025" name="Google Shape;7025;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6" name="Google Shape;7026;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7" name="Google Shape;7027;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8" name="Google Shape;7028;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9" name="Google Shape;7029;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0" name="Google Shape;7030;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1" name="Google Shape;7031;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032" name="Google Shape;7032;p12"/>
          <p:cNvGrpSpPr/>
          <p:nvPr/>
        </p:nvGrpSpPr>
        <p:grpSpPr>
          <a:xfrm>
            <a:off x="4013299" y="970941"/>
            <a:ext cx="712557" cy="785901"/>
            <a:chOff x="4206459" y="1191441"/>
            <a:chExt cx="712557" cy="785901"/>
          </a:xfrm>
        </p:grpSpPr>
        <p:sp>
          <p:nvSpPr>
            <p:cNvPr id="7033" name="Google Shape;7033;p1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4" name="Google Shape;7034;p1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5" name="Google Shape;7035;p1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6" name="Google Shape;7036;p1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37" name="Google Shape;7037;p12"/>
            <p:cNvGrpSpPr/>
            <p:nvPr/>
          </p:nvGrpSpPr>
          <p:grpSpPr>
            <a:xfrm>
              <a:off x="4644280" y="1290523"/>
              <a:ext cx="143716" cy="29463"/>
              <a:chOff x="4644280" y="1290523"/>
              <a:chExt cx="143716" cy="29463"/>
            </a:xfrm>
          </p:grpSpPr>
          <p:sp>
            <p:nvSpPr>
              <p:cNvPr id="7038" name="Google Shape;7038;p1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9" name="Google Shape;7039;p1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0" name="Google Shape;7040;p1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1" name="Google Shape;7041;p1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2" name="Google Shape;7042;p12"/>
            <p:cNvGrpSpPr/>
            <p:nvPr/>
          </p:nvGrpSpPr>
          <p:grpSpPr>
            <a:xfrm>
              <a:off x="4356567" y="1191441"/>
              <a:ext cx="143690" cy="29488"/>
              <a:chOff x="4356567" y="1191441"/>
              <a:chExt cx="143690" cy="29488"/>
            </a:xfrm>
          </p:grpSpPr>
          <p:sp>
            <p:nvSpPr>
              <p:cNvPr id="7043" name="Google Shape;7043;p1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4" name="Google Shape;7044;p1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5" name="Google Shape;7045;p1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6" name="Google Shape;7046;p1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7" name="Google Shape;7047;p12"/>
            <p:cNvGrpSpPr/>
            <p:nvPr/>
          </p:nvGrpSpPr>
          <p:grpSpPr>
            <a:xfrm>
              <a:off x="4339009" y="1863727"/>
              <a:ext cx="143703" cy="29476"/>
              <a:chOff x="4339009" y="1863727"/>
              <a:chExt cx="143703" cy="29476"/>
            </a:xfrm>
          </p:grpSpPr>
          <p:sp>
            <p:nvSpPr>
              <p:cNvPr id="7048" name="Google Shape;7048;p1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9" name="Google Shape;7049;p1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0" name="Google Shape;7050;p1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1" name="Google Shape;7051;p1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2" name="Google Shape;7052;p12"/>
            <p:cNvGrpSpPr/>
            <p:nvPr/>
          </p:nvGrpSpPr>
          <p:grpSpPr>
            <a:xfrm>
              <a:off x="4206459" y="1607315"/>
              <a:ext cx="29539" cy="142899"/>
              <a:chOff x="4206459" y="1607315"/>
              <a:chExt cx="29539" cy="142899"/>
            </a:xfrm>
          </p:grpSpPr>
          <p:sp>
            <p:nvSpPr>
              <p:cNvPr id="7053" name="Google Shape;7053;p1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4" name="Google Shape;7054;p1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5" name="Google Shape;7055;p1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6" name="Google Shape;7056;p1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57" name="Google Shape;7057;p1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8" name="Google Shape;7058;p1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9" name="Google Shape;7059;p1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0" name="Google Shape;7060;p1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61" name="Google Shape;7061;p12"/>
            <p:cNvGrpSpPr/>
            <p:nvPr/>
          </p:nvGrpSpPr>
          <p:grpSpPr>
            <a:xfrm>
              <a:off x="4889463" y="1423737"/>
              <a:ext cx="29552" cy="142899"/>
              <a:chOff x="4889463" y="1423737"/>
              <a:chExt cx="29552" cy="142899"/>
            </a:xfrm>
          </p:grpSpPr>
          <p:sp>
            <p:nvSpPr>
              <p:cNvPr id="7062" name="Google Shape;7062;p1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3" name="Google Shape;7063;p1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4" name="Google Shape;7064;p1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5" name="Google Shape;7065;p1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6" name="Google Shape;7066;p12"/>
            <p:cNvGrpSpPr/>
            <p:nvPr/>
          </p:nvGrpSpPr>
          <p:grpSpPr>
            <a:xfrm>
              <a:off x="4771663" y="1876896"/>
              <a:ext cx="108651" cy="100447"/>
              <a:chOff x="4771663" y="1876896"/>
              <a:chExt cx="108651" cy="100447"/>
            </a:xfrm>
          </p:grpSpPr>
          <p:sp>
            <p:nvSpPr>
              <p:cNvPr id="7067" name="Google Shape;7067;p1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8" name="Google Shape;7068;p1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9" name="Google Shape;7069;p1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0" name="Google Shape;7070;p1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71" name="Google Shape;7071;p12"/>
          <p:cNvGrpSpPr/>
          <p:nvPr/>
        </p:nvGrpSpPr>
        <p:grpSpPr>
          <a:xfrm>
            <a:off x="4008774" y="1854164"/>
            <a:ext cx="791287" cy="720350"/>
            <a:chOff x="267375" y="1071875"/>
            <a:chExt cx="470500" cy="428550"/>
          </a:xfrm>
        </p:grpSpPr>
        <p:sp>
          <p:nvSpPr>
            <p:cNvPr id="7072" name="Google Shape;7072;p1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3" name="Google Shape;7073;p1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4" name="Google Shape;7074;p1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5" name="Google Shape;7075;p1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6" name="Google Shape;7076;p1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7" name="Google Shape;7077;p1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8" name="Google Shape;7078;p1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9" name="Google Shape;7079;p1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0" name="Google Shape;7080;p12"/>
          <p:cNvGrpSpPr/>
          <p:nvPr/>
        </p:nvGrpSpPr>
        <p:grpSpPr>
          <a:xfrm>
            <a:off x="709269" y="3498794"/>
            <a:ext cx="1408444" cy="673166"/>
            <a:chOff x="712664" y="3693287"/>
            <a:chExt cx="1460738" cy="698160"/>
          </a:xfrm>
        </p:grpSpPr>
        <p:grpSp>
          <p:nvGrpSpPr>
            <p:cNvPr id="7081" name="Google Shape;7081;p12"/>
            <p:cNvGrpSpPr/>
            <p:nvPr/>
          </p:nvGrpSpPr>
          <p:grpSpPr>
            <a:xfrm>
              <a:off x="1380079" y="4133090"/>
              <a:ext cx="234048" cy="258099"/>
              <a:chOff x="1380079" y="4133090"/>
              <a:chExt cx="234048" cy="258099"/>
            </a:xfrm>
          </p:grpSpPr>
          <p:sp>
            <p:nvSpPr>
              <p:cNvPr id="7082" name="Google Shape;7082;p1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3" name="Google Shape;7083;p1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4" name="Google Shape;7084;p1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5" name="Google Shape;7085;p12"/>
            <p:cNvGrpSpPr/>
            <p:nvPr/>
          </p:nvGrpSpPr>
          <p:grpSpPr>
            <a:xfrm>
              <a:off x="884610" y="3864082"/>
              <a:ext cx="1118566" cy="527275"/>
              <a:chOff x="890961" y="3865463"/>
              <a:chExt cx="1115221" cy="525698"/>
            </a:xfrm>
          </p:grpSpPr>
          <p:sp>
            <p:nvSpPr>
              <p:cNvPr id="7086" name="Google Shape;7086;p1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7" name="Google Shape;7087;p1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8" name="Google Shape;7088;p1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9" name="Google Shape;7089;p12"/>
            <p:cNvGrpSpPr/>
            <p:nvPr/>
          </p:nvGrpSpPr>
          <p:grpSpPr>
            <a:xfrm>
              <a:off x="712664" y="3693287"/>
              <a:ext cx="1460738" cy="698160"/>
              <a:chOff x="712664" y="3693025"/>
              <a:chExt cx="1460738" cy="698160"/>
            </a:xfrm>
          </p:grpSpPr>
          <p:sp>
            <p:nvSpPr>
              <p:cNvPr id="7090" name="Google Shape;7090;p1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1" name="Google Shape;7091;p1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2" name="Google Shape;7092;p1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3" name="Google Shape;7093;p1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4" name="Google Shape;7094;p1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5" name="Google Shape;7095;p1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96" name="Google Shape;7096;p12"/>
          <p:cNvGrpSpPr/>
          <p:nvPr/>
        </p:nvGrpSpPr>
        <p:grpSpPr>
          <a:xfrm>
            <a:off x="3146985" y="970941"/>
            <a:ext cx="795485" cy="738831"/>
            <a:chOff x="3348603" y="1236445"/>
            <a:chExt cx="749256" cy="695894"/>
          </a:xfrm>
        </p:grpSpPr>
        <p:grpSp>
          <p:nvGrpSpPr>
            <p:cNvPr id="7097" name="Google Shape;7097;p12"/>
            <p:cNvGrpSpPr/>
            <p:nvPr/>
          </p:nvGrpSpPr>
          <p:grpSpPr>
            <a:xfrm>
              <a:off x="3583779" y="1236445"/>
              <a:ext cx="293795" cy="285811"/>
              <a:chOff x="3750225" y="1774000"/>
              <a:chExt cx="149575" cy="145525"/>
            </a:xfrm>
          </p:grpSpPr>
          <p:sp>
            <p:nvSpPr>
              <p:cNvPr id="7098" name="Google Shape;7098;p1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9" name="Google Shape;7099;p1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0" name="Google Shape;7100;p12"/>
            <p:cNvGrpSpPr/>
            <p:nvPr/>
          </p:nvGrpSpPr>
          <p:grpSpPr>
            <a:xfrm>
              <a:off x="3775534" y="1462599"/>
              <a:ext cx="322325" cy="285958"/>
              <a:chOff x="3847850" y="1889150"/>
              <a:chExt cx="164100" cy="145600"/>
            </a:xfrm>
          </p:grpSpPr>
          <p:sp>
            <p:nvSpPr>
              <p:cNvPr id="7101" name="Google Shape;7101;p1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2" name="Google Shape;7102;p1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3" name="Google Shape;7103;p12"/>
            <p:cNvGrpSpPr/>
            <p:nvPr/>
          </p:nvGrpSpPr>
          <p:grpSpPr>
            <a:xfrm>
              <a:off x="3545329" y="1646528"/>
              <a:ext cx="293746" cy="285811"/>
              <a:chOff x="3730650" y="1982800"/>
              <a:chExt cx="149550" cy="145525"/>
            </a:xfrm>
          </p:grpSpPr>
          <p:sp>
            <p:nvSpPr>
              <p:cNvPr id="7104" name="Google Shape;7104;p1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5" name="Google Shape;7105;p1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6" name="Google Shape;7106;p12"/>
            <p:cNvGrpSpPr/>
            <p:nvPr/>
          </p:nvGrpSpPr>
          <p:grpSpPr>
            <a:xfrm>
              <a:off x="3348603" y="1415046"/>
              <a:ext cx="294384" cy="284387"/>
              <a:chOff x="3630494" y="1864938"/>
              <a:chExt cx="149875" cy="144800"/>
            </a:xfrm>
          </p:grpSpPr>
          <p:sp>
            <p:nvSpPr>
              <p:cNvPr id="7107" name="Google Shape;7107;p1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8" name="Google Shape;7108;p1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09" name="Google Shape;7109;p12"/>
          <p:cNvGrpSpPr/>
          <p:nvPr/>
        </p:nvGrpSpPr>
        <p:grpSpPr>
          <a:xfrm>
            <a:off x="2268512" y="3493837"/>
            <a:ext cx="1324924" cy="678083"/>
            <a:chOff x="2413923" y="3711366"/>
            <a:chExt cx="1374117" cy="703260"/>
          </a:xfrm>
        </p:grpSpPr>
        <p:grpSp>
          <p:nvGrpSpPr>
            <p:cNvPr id="7110" name="Google Shape;7110;p12"/>
            <p:cNvGrpSpPr/>
            <p:nvPr/>
          </p:nvGrpSpPr>
          <p:grpSpPr>
            <a:xfrm>
              <a:off x="2413923" y="3711366"/>
              <a:ext cx="1374117" cy="703260"/>
              <a:chOff x="2413923" y="3711366"/>
              <a:chExt cx="1374117" cy="703260"/>
            </a:xfrm>
          </p:grpSpPr>
          <p:sp>
            <p:nvSpPr>
              <p:cNvPr id="7111" name="Google Shape;7111;p1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12" name="Google Shape;7112;p12"/>
              <p:cNvGrpSpPr/>
              <p:nvPr/>
            </p:nvGrpSpPr>
            <p:grpSpPr>
              <a:xfrm>
                <a:off x="2600284" y="3808654"/>
                <a:ext cx="234506" cy="138009"/>
                <a:chOff x="2600284" y="3808654"/>
                <a:chExt cx="234506" cy="138009"/>
              </a:xfrm>
            </p:grpSpPr>
            <p:sp>
              <p:nvSpPr>
                <p:cNvPr id="7113" name="Google Shape;7113;p1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4" name="Google Shape;7114;p1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5" name="Google Shape;7115;p12"/>
              <p:cNvGrpSpPr/>
              <p:nvPr/>
            </p:nvGrpSpPr>
            <p:grpSpPr>
              <a:xfrm>
                <a:off x="3359659" y="3805664"/>
                <a:ext cx="232294" cy="141000"/>
                <a:chOff x="3359659" y="3805664"/>
                <a:chExt cx="232294" cy="141000"/>
              </a:xfrm>
            </p:grpSpPr>
            <p:sp>
              <p:nvSpPr>
                <p:cNvPr id="7116" name="Google Shape;7116;p1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7" name="Google Shape;7117;p1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8" name="Google Shape;7118;p12"/>
              <p:cNvGrpSpPr/>
              <p:nvPr/>
            </p:nvGrpSpPr>
            <p:grpSpPr>
              <a:xfrm>
                <a:off x="3067316" y="3711366"/>
                <a:ext cx="66900" cy="166809"/>
                <a:chOff x="3067316" y="3711366"/>
                <a:chExt cx="66900" cy="166809"/>
              </a:xfrm>
            </p:grpSpPr>
            <p:sp>
              <p:nvSpPr>
                <p:cNvPr id="7119" name="Google Shape;7119;p1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0" name="Google Shape;7120;p1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21" name="Google Shape;7121;p12"/>
              <p:cNvGrpSpPr/>
              <p:nvPr/>
            </p:nvGrpSpPr>
            <p:grpSpPr>
              <a:xfrm>
                <a:off x="2413923" y="4058666"/>
                <a:ext cx="224119" cy="66900"/>
                <a:chOff x="2413923" y="4058666"/>
                <a:chExt cx="224119" cy="66900"/>
              </a:xfrm>
            </p:grpSpPr>
            <p:sp>
              <p:nvSpPr>
                <p:cNvPr id="7122" name="Google Shape;7122;p1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3" name="Google Shape;7123;p1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24" name="Google Shape;7124;p12"/>
              <p:cNvGrpSpPr/>
              <p:nvPr/>
            </p:nvGrpSpPr>
            <p:grpSpPr>
              <a:xfrm>
                <a:off x="3564643" y="4058666"/>
                <a:ext cx="223397" cy="66900"/>
                <a:chOff x="3564643" y="4058666"/>
                <a:chExt cx="223397" cy="66900"/>
              </a:xfrm>
            </p:grpSpPr>
            <p:sp>
              <p:nvSpPr>
                <p:cNvPr id="7125" name="Google Shape;7125;p1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6" name="Google Shape;7126;p1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127" name="Google Shape;7127;p12"/>
            <p:cNvGrpSpPr/>
            <p:nvPr/>
          </p:nvGrpSpPr>
          <p:grpSpPr>
            <a:xfrm>
              <a:off x="2633353" y="3965763"/>
              <a:ext cx="933975" cy="445687"/>
              <a:chOff x="2633353" y="3965763"/>
              <a:chExt cx="933975" cy="445687"/>
            </a:xfrm>
          </p:grpSpPr>
          <p:sp>
            <p:nvSpPr>
              <p:cNvPr id="7128" name="Google Shape;7128;p1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9" name="Google Shape;7129;p1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30" name="Google Shape;7130;p12"/>
          <p:cNvGrpSpPr/>
          <p:nvPr/>
        </p:nvGrpSpPr>
        <p:grpSpPr>
          <a:xfrm>
            <a:off x="6392784" y="1044384"/>
            <a:ext cx="1131087" cy="587383"/>
            <a:chOff x="238125" y="999450"/>
            <a:chExt cx="7140700" cy="3708225"/>
          </a:xfrm>
        </p:grpSpPr>
        <p:sp>
          <p:nvSpPr>
            <p:cNvPr id="7131" name="Google Shape;7131;p1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2" name="Google Shape;7132;p1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3" name="Google Shape;7133;p1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4" name="Google Shape;7134;p1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5" name="Google Shape;7135;p1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6" name="Google Shape;7136;p1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7" name="Google Shape;7137;p1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8" name="Google Shape;7138;p1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9" name="Google Shape;7139;p1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0" name="Google Shape;7140;p12"/>
          <p:cNvGrpSpPr/>
          <p:nvPr/>
        </p:nvGrpSpPr>
        <p:grpSpPr>
          <a:xfrm>
            <a:off x="3744234" y="3493879"/>
            <a:ext cx="1375854" cy="678131"/>
            <a:chOff x="3913765" y="3641905"/>
            <a:chExt cx="1522805" cy="750560"/>
          </a:xfrm>
        </p:grpSpPr>
        <p:grpSp>
          <p:nvGrpSpPr>
            <p:cNvPr id="7141" name="Google Shape;7141;p12"/>
            <p:cNvGrpSpPr/>
            <p:nvPr/>
          </p:nvGrpSpPr>
          <p:grpSpPr>
            <a:xfrm>
              <a:off x="3913765" y="3997002"/>
              <a:ext cx="1522805" cy="395463"/>
              <a:chOff x="3913765" y="3997002"/>
              <a:chExt cx="1522805" cy="395463"/>
            </a:xfrm>
          </p:grpSpPr>
          <p:grpSp>
            <p:nvGrpSpPr>
              <p:cNvPr id="7142" name="Google Shape;7142;p12"/>
              <p:cNvGrpSpPr/>
              <p:nvPr/>
            </p:nvGrpSpPr>
            <p:grpSpPr>
              <a:xfrm>
                <a:off x="3913765" y="4138659"/>
                <a:ext cx="507602" cy="253806"/>
                <a:chOff x="3913765" y="4138659"/>
                <a:chExt cx="507602" cy="253806"/>
              </a:xfrm>
            </p:grpSpPr>
            <p:sp>
              <p:nvSpPr>
                <p:cNvPr id="7143" name="Google Shape;7143;p1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4" name="Google Shape;7144;p1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000000"/>
                      </a:solidFill>
                      <a:effectLst/>
                      <a:uLnTx/>
                      <a:uFillTx/>
                      <a:latin typeface="Arial"/>
                      <a:cs typeface="Arial"/>
                      <a:sym typeface="Arial"/>
                    </a:rPr>
                    <a:t>     </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5" name="Google Shape;7145;p12"/>
              <p:cNvGrpSpPr/>
              <p:nvPr/>
            </p:nvGrpSpPr>
            <p:grpSpPr>
              <a:xfrm>
                <a:off x="4421361" y="3997002"/>
                <a:ext cx="507618" cy="395463"/>
                <a:chOff x="4421361" y="3997002"/>
                <a:chExt cx="507618" cy="395463"/>
              </a:xfrm>
            </p:grpSpPr>
            <p:sp>
              <p:nvSpPr>
                <p:cNvPr id="7146" name="Google Shape;7146;p1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7" name="Google Shape;7147;p1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8" name="Google Shape;7148;p12"/>
              <p:cNvGrpSpPr/>
              <p:nvPr/>
            </p:nvGrpSpPr>
            <p:grpSpPr>
              <a:xfrm>
                <a:off x="4928973" y="4189418"/>
                <a:ext cx="507596" cy="203047"/>
                <a:chOff x="4928973" y="4189418"/>
                <a:chExt cx="507596" cy="203047"/>
              </a:xfrm>
            </p:grpSpPr>
            <p:sp>
              <p:nvSpPr>
                <p:cNvPr id="7149" name="Google Shape;7149;p1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0" name="Google Shape;7150;p1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51" name="Google Shape;7151;p12"/>
            <p:cNvGrpSpPr/>
            <p:nvPr/>
          </p:nvGrpSpPr>
          <p:grpSpPr>
            <a:xfrm>
              <a:off x="4482186" y="3641905"/>
              <a:ext cx="397605" cy="349784"/>
              <a:chOff x="2906375" y="1159725"/>
              <a:chExt cx="1860575" cy="1636800"/>
            </a:xfrm>
          </p:grpSpPr>
          <p:sp>
            <p:nvSpPr>
              <p:cNvPr id="7152" name="Google Shape;7152;p1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3" name="Google Shape;7153;p1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4" name="Google Shape;7154;p1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5" name="Google Shape;7155;p1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56" name="Google Shape;7156;p12"/>
          <p:cNvGrpSpPr/>
          <p:nvPr/>
        </p:nvGrpSpPr>
        <p:grpSpPr>
          <a:xfrm>
            <a:off x="6528943" y="1853805"/>
            <a:ext cx="940737" cy="721067"/>
            <a:chOff x="6599718" y="2068734"/>
            <a:chExt cx="940737" cy="721067"/>
          </a:xfrm>
        </p:grpSpPr>
        <p:sp>
          <p:nvSpPr>
            <p:cNvPr id="7157" name="Google Shape;7157;p1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8" name="Google Shape;7158;p1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9" name="Google Shape;7159;p1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0" name="Google Shape;7160;p1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1" name="Google Shape;7161;p1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2" name="Google Shape;7162;p1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3" name="Google Shape;7163;p12"/>
            <p:cNvGrpSpPr/>
            <p:nvPr/>
          </p:nvGrpSpPr>
          <p:grpSpPr>
            <a:xfrm>
              <a:off x="6836957" y="2068734"/>
              <a:ext cx="461892" cy="721067"/>
              <a:chOff x="6836957" y="2068734"/>
              <a:chExt cx="461892" cy="721067"/>
            </a:xfrm>
          </p:grpSpPr>
          <p:sp>
            <p:nvSpPr>
              <p:cNvPr id="7164" name="Google Shape;7164;p1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5" name="Google Shape;7165;p1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6" name="Google Shape;7166;p1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7" name="Google Shape;7167;p1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8" name="Google Shape;7168;p1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9" name="Google Shape;7169;p1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70" name="Google Shape;7170;p12"/>
              <p:cNvGrpSpPr/>
              <p:nvPr/>
            </p:nvGrpSpPr>
            <p:grpSpPr>
              <a:xfrm>
                <a:off x="6836957" y="2068734"/>
                <a:ext cx="461892" cy="721067"/>
                <a:chOff x="6836957" y="2068734"/>
                <a:chExt cx="461892" cy="721067"/>
              </a:xfrm>
            </p:grpSpPr>
            <p:sp>
              <p:nvSpPr>
                <p:cNvPr id="7171" name="Google Shape;7171;p1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2" name="Google Shape;7172;p1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3" name="Google Shape;7173;p1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4" name="Google Shape;7174;p1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5" name="Google Shape;7175;p1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6" name="Google Shape;7176;p1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7" name="Google Shape;7177;p1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178" name="Google Shape;7178;p12"/>
          <p:cNvGrpSpPr/>
          <p:nvPr/>
        </p:nvGrpSpPr>
        <p:grpSpPr>
          <a:xfrm>
            <a:off x="2412262" y="1858152"/>
            <a:ext cx="712577" cy="712374"/>
            <a:chOff x="2559249" y="2069323"/>
            <a:chExt cx="685566" cy="685634"/>
          </a:xfrm>
        </p:grpSpPr>
        <p:sp>
          <p:nvSpPr>
            <p:cNvPr id="7179" name="Google Shape;7179;p1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0" name="Google Shape;7180;p1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1" name="Google Shape;7181;p1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2" name="Google Shape;7182;p1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3" name="Google Shape;7183;p1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4" name="Google Shape;7184;p1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5" name="Google Shape;7185;p1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6" name="Google Shape;7186;p1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7" name="Google Shape;7187;p1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8" name="Google Shape;7188;p1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9" name="Google Shape;7189;p1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0" name="Google Shape;7190;p1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1" name="Google Shape;7191;p1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92" name="Google Shape;7192;p12"/>
          <p:cNvGrpSpPr/>
          <p:nvPr/>
        </p:nvGrpSpPr>
        <p:grpSpPr>
          <a:xfrm>
            <a:off x="7594699" y="970941"/>
            <a:ext cx="845645" cy="711911"/>
            <a:chOff x="951975" y="315800"/>
            <a:chExt cx="5860325" cy="4933550"/>
          </a:xfrm>
        </p:grpSpPr>
        <p:sp>
          <p:nvSpPr>
            <p:cNvPr id="7193" name="Google Shape;7193;p1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4" name="Google Shape;7194;p1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5" name="Google Shape;7195;p1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6" name="Google Shape;7196;p1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7" name="Google Shape;7197;p1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8" name="Google Shape;7198;p1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9" name="Google Shape;7199;p1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0" name="Google Shape;7200;p1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1" name="Google Shape;7201;p12"/>
          <p:cNvGrpSpPr/>
          <p:nvPr/>
        </p:nvGrpSpPr>
        <p:grpSpPr>
          <a:xfrm>
            <a:off x="3691828" y="2707050"/>
            <a:ext cx="1617932" cy="621724"/>
            <a:chOff x="3862800" y="3038525"/>
            <a:chExt cx="1329006" cy="510698"/>
          </a:xfrm>
        </p:grpSpPr>
        <p:sp>
          <p:nvSpPr>
            <p:cNvPr id="7202" name="Google Shape;7202;p1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3" name="Google Shape;7203;p1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04" name="Google Shape;7204;p12"/>
            <p:cNvGrpSpPr/>
            <p:nvPr/>
          </p:nvGrpSpPr>
          <p:grpSpPr>
            <a:xfrm>
              <a:off x="3967075" y="3040337"/>
              <a:ext cx="1019927" cy="402126"/>
              <a:chOff x="3967075" y="3040337"/>
              <a:chExt cx="1019927" cy="402126"/>
            </a:xfrm>
          </p:grpSpPr>
          <p:sp>
            <p:nvSpPr>
              <p:cNvPr id="7205" name="Google Shape;7205;p1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6" name="Google Shape;7206;p1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7" name="Google Shape;7207;p12"/>
            <p:cNvGrpSpPr/>
            <p:nvPr/>
          </p:nvGrpSpPr>
          <p:grpSpPr>
            <a:xfrm>
              <a:off x="4186700" y="3040337"/>
              <a:ext cx="390475" cy="183289"/>
              <a:chOff x="4186700" y="3040337"/>
              <a:chExt cx="390475" cy="183289"/>
            </a:xfrm>
          </p:grpSpPr>
          <p:sp>
            <p:nvSpPr>
              <p:cNvPr id="7208" name="Google Shape;7208;p1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9" name="Google Shape;7209;p1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0" name="Google Shape;7210;p12"/>
            <p:cNvGrpSpPr/>
            <p:nvPr/>
          </p:nvGrpSpPr>
          <p:grpSpPr>
            <a:xfrm>
              <a:off x="4073727" y="3040337"/>
              <a:ext cx="697794" cy="296263"/>
              <a:chOff x="4073727" y="3040337"/>
              <a:chExt cx="697794" cy="296263"/>
            </a:xfrm>
          </p:grpSpPr>
          <p:sp>
            <p:nvSpPr>
              <p:cNvPr id="7211" name="Google Shape;7211;p1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2" name="Google Shape;7212;p1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3" name="Google Shape;7213;p12"/>
            <p:cNvGrpSpPr/>
            <p:nvPr/>
          </p:nvGrpSpPr>
          <p:grpSpPr>
            <a:xfrm>
              <a:off x="3862800" y="3038525"/>
              <a:ext cx="1329006" cy="510698"/>
              <a:chOff x="3862800" y="3038525"/>
              <a:chExt cx="1329006" cy="510698"/>
            </a:xfrm>
          </p:grpSpPr>
          <p:sp>
            <p:nvSpPr>
              <p:cNvPr id="7214" name="Google Shape;7214;p1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5" name="Google Shape;7215;p1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16" name="Google Shape;7216;p12"/>
          <p:cNvGrpSpPr/>
          <p:nvPr/>
        </p:nvGrpSpPr>
        <p:grpSpPr>
          <a:xfrm>
            <a:off x="700150" y="970941"/>
            <a:ext cx="883205" cy="775176"/>
            <a:chOff x="649648" y="271400"/>
            <a:chExt cx="6215377" cy="5455143"/>
          </a:xfrm>
        </p:grpSpPr>
        <p:sp>
          <p:nvSpPr>
            <p:cNvPr id="7217" name="Google Shape;7217;p1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8" name="Google Shape;7218;p1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9" name="Google Shape;7219;p1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0" name="Google Shape;7220;p1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1" name="Google Shape;7221;p1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2" name="Google Shape;7222;p1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3" name="Google Shape;7223;p1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4" name="Google Shape;7224;p1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5" name="Google Shape;7225;p1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6" name="Google Shape;7226;p1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7" name="Google Shape;7227;p1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8" name="Google Shape;7228;p1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29" name="Google Shape;7229;p12"/>
          <p:cNvGrpSpPr/>
          <p:nvPr/>
        </p:nvGrpSpPr>
        <p:grpSpPr>
          <a:xfrm>
            <a:off x="2308452" y="970941"/>
            <a:ext cx="767704" cy="815489"/>
            <a:chOff x="2499700" y="1135950"/>
            <a:chExt cx="732402" cy="777990"/>
          </a:xfrm>
        </p:grpSpPr>
        <p:grpSp>
          <p:nvGrpSpPr>
            <p:cNvPr id="7230" name="Google Shape;7230;p12"/>
            <p:cNvGrpSpPr/>
            <p:nvPr/>
          </p:nvGrpSpPr>
          <p:grpSpPr>
            <a:xfrm>
              <a:off x="2499700" y="1135950"/>
              <a:ext cx="732402" cy="694705"/>
              <a:chOff x="2499700" y="1135950"/>
              <a:chExt cx="732402" cy="694705"/>
            </a:xfrm>
          </p:grpSpPr>
          <p:sp>
            <p:nvSpPr>
              <p:cNvPr id="7231" name="Google Shape;7231;p1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2" name="Google Shape;7232;p1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3" name="Google Shape;7233;p1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4" name="Google Shape;7234;p1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5" name="Google Shape;7235;p1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6" name="Google Shape;7236;p1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7" name="Google Shape;7237;p1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8" name="Google Shape;7238;p1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9" name="Google Shape;7239;p1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0" name="Google Shape;7240;p1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1" name="Google Shape;7241;p1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2" name="Google Shape;7242;p1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3" name="Google Shape;7243;p1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4" name="Google Shape;7244;p1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5" name="Google Shape;7245;p1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6" name="Google Shape;7246;p1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7" name="Google Shape;7247;p1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8" name="Google Shape;7248;p1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9" name="Google Shape;7249;p1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0" name="Google Shape;7250;p1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1" name="Google Shape;7251;p1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2" name="Google Shape;7252;p1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3" name="Google Shape;7253;p1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4" name="Google Shape;7254;p1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5" name="Google Shape;7255;p1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6" name="Google Shape;7256;p1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7" name="Google Shape;7257;p1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58" name="Google Shape;7258;p12"/>
            <p:cNvGrpSpPr/>
            <p:nvPr/>
          </p:nvGrpSpPr>
          <p:grpSpPr>
            <a:xfrm>
              <a:off x="2517909" y="1188726"/>
              <a:ext cx="702702" cy="725214"/>
              <a:chOff x="2517909" y="1188726"/>
              <a:chExt cx="702702" cy="725214"/>
            </a:xfrm>
          </p:grpSpPr>
          <p:sp>
            <p:nvSpPr>
              <p:cNvPr id="7259" name="Google Shape;7259;p1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0" name="Google Shape;7260;p1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1" name="Google Shape;7261;p1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2" name="Google Shape;7262;p1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3" name="Google Shape;7263;p1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64" name="Google Shape;7264;p12"/>
          <p:cNvGrpSpPr/>
          <p:nvPr/>
        </p:nvGrpSpPr>
        <p:grpSpPr>
          <a:xfrm>
            <a:off x="1654184" y="970941"/>
            <a:ext cx="583439" cy="870229"/>
            <a:chOff x="1716825" y="1121550"/>
            <a:chExt cx="622800" cy="928938"/>
          </a:xfrm>
        </p:grpSpPr>
        <p:grpSp>
          <p:nvGrpSpPr>
            <p:cNvPr id="7265" name="Google Shape;7265;p12"/>
            <p:cNvGrpSpPr/>
            <p:nvPr/>
          </p:nvGrpSpPr>
          <p:grpSpPr>
            <a:xfrm>
              <a:off x="1716825" y="1121550"/>
              <a:ext cx="622800" cy="928938"/>
              <a:chOff x="1716825" y="1121550"/>
              <a:chExt cx="622800" cy="928938"/>
            </a:xfrm>
          </p:grpSpPr>
          <p:cxnSp>
            <p:nvCxnSpPr>
              <p:cNvPr id="7266" name="Google Shape;7266;p1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267" name="Google Shape;7267;p1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8" name="Google Shape;7268;p12"/>
            <p:cNvGrpSpPr/>
            <p:nvPr/>
          </p:nvGrpSpPr>
          <p:grpSpPr>
            <a:xfrm>
              <a:off x="1768050" y="1172775"/>
              <a:ext cx="520200" cy="832000"/>
              <a:chOff x="1768050" y="1172775"/>
              <a:chExt cx="520200" cy="832000"/>
            </a:xfrm>
          </p:grpSpPr>
          <p:cxnSp>
            <p:nvCxnSpPr>
              <p:cNvPr id="7269" name="Google Shape;7269;p1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270" name="Google Shape;7270;p1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1" name="Google Shape;7271;p12"/>
            <p:cNvGrpSpPr/>
            <p:nvPr/>
          </p:nvGrpSpPr>
          <p:grpSpPr>
            <a:xfrm>
              <a:off x="1820100" y="1225475"/>
              <a:ext cx="416400" cy="729575"/>
              <a:chOff x="1820100" y="1225475"/>
              <a:chExt cx="416400" cy="729575"/>
            </a:xfrm>
          </p:grpSpPr>
          <p:cxnSp>
            <p:nvCxnSpPr>
              <p:cNvPr id="7272" name="Google Shape;7272;p1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273" name="Google Shape;7273;p1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4" name="Google Shape;7274;p12"/>
            <p:cNvGrpSpPr/>
            <p:nvPr/>
          </p:nvGrpSpPr>
          <p:grpSpPr>
            <a:xfrm>
              <a:off x="1874250" y="1278825"/>
              <a:ext cx="308100" cy="605275"/>
              <a:chOff x="1874250" y="1278825"/>
              <a:chExt cx="308100" cy="605275"/>
            </a:xfrm>
          </p:grpSpPr>
          <p:cxnSp>
            <p:nvCxnSpPr>
              <p:cNvPr id="7275" name="Google Shape;7275;p1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276" name="Google Shape;7276;p1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77" name="Google Shape;7277;p1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8" name="Google Shape;7278;p12"/>
          <p:cNvGrpSpPr/>
          <p:nvPr/>
        </p:nvGrpSpPr>
        <p:grpSpPr>
          <a:xfrm>
            <a:off x="1574007" y="1857263"/>
            <a:ext cx="739072" cy="714152"/>
            <a:chOff x="4334725" y="1355875"/>
            <a:chExt cx="3106650" cy="3001900"/>
          </a:xfrm>
        </p:grpSpPr>
        <p:grpSp>
          <p:nvGrpSpPr>
            <p:cNvPr id="7279" name="Google Shape;7279;p12"/>
            <p:cNvGrpSpPr/>
            <p:nvPr/>
          </p:nvGrpSpPr>
          <p:grpSpPr>
            <a:xfrm>
              <a:off x="4516050" y="1724875"/>
              <a:ext cx="2693725" cy="2632900"/>
              <a:chOff x="4516050" y="1724875"/>
              <a:chExt cx="2693725" cy="2632900"/>
            </a:xfrm>
          </p:grpSpPr>
          <p:sp>
            <p:nvSpPr>
              <p:cNvPr id="7280" name="Google Shape;7280;p1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1" name="Google Shape;7281;p1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2" name="Google Shape;7282;p1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3" name="Google Shape;7283;p12"/>
            <p:cNvGrpSpPr/>
            <p:nvPr/>
          </p:nvGrpSpPr>
          <p:grpSpPr>
            <a:xfrm>
              <a:off x="4334725" y="1355875"/>
              <a:ext cx="3106650" cy="2709650"/>
              <a:chOff x="4334725" y="1355875"/>
              <a:chExt cx="3106650" cy="2709650"/>
            </a:xfrm>
          </p:grpSpPr>
          <p:sp>
            <p:nvSpPr>
              <p:cNvPr id="7284" name="Google Shape;7284;p1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5" name="Google Shape;7285;p1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6" name="Google Shape;7286;p1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87" name="Google Shape;7287;p12"/>
          <p:cNvGrpSpPr/>
          <p:nvPr/>
        </p:nvGrpSpPr>
        <p:grpSpPr>
          <a:xfrm>
            <a:off x="7690956" y="3488034"/>
            <a:ext cx="312074" cy="684173"/>
            <a:chOff x="7645573" y="3754300"/>
            <a:chExt cx="293855" cy="644170"/>
          </a:xfrm>
        </p:grpSpPr>
        <p:sp>
          <p:nvSpPr>
            <p:cNvPr id="7288" name="Google Shape;7288;p1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9" name="Google Shape;7289;p1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0" name="Google Shape;7290;p12"/>
          <p:cNvGrpSpPr/>
          <p:nvPr/>
        </p:nvGrpSpPr>
        <p:grpSpPr>
          <a:xfrm>
            <a:off x="5612944" y="970941"/>
            <a:ext cx="709011" cy="739359"/>
            <a:chOff x="5830645" y="1256617"/>
            <a:chExt cx="530340" cy="553040"/>
          </a:xfrm>
        </p:grpSpPr>
        <p:grpSp>
          <p:nvGrpSpPr>
            <p:cNvPr id="7291" name="Google Shape;7291;p12"/>
            <p:cNvGrpSpPr/>
            <p:nvPr/>
          </p:nvGrpSpPr>
          <p:grpSpPr>
            <a:xfrm>
              <a:off x="5830645" y="1256617"/>
              <a:ext cx="259743" cy="269909"/>
              <a:chOff x="5830645" y="1256617"/>
              <a:chExt cx="259743" cy="269909"/>
            </a:xfrm>
          </p:grpSpPr>
          <p:sp>
            <p:nvSpPr>
              <p:cNvPr id="7292" name="Google Shape;7292;p1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3" name="Google Shape;7293;p1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4" name="Google Shape;7294;p12"/>
            <p:cNvGrpSpPr/>
            <p:nvPr/>
          </p:nvGrpSpPr>
          <p:grpSpPr>
            <a:xfrm>
              <a:off x="6101293" y="1256617"/>
              <a:ext cx="259692" cy="269909"/>
              <a:chOff x="6101293" y="1256617"/>
              <a:chExt cx="259692" cy="269909"/>
            </a:xfrm>
          </p:grpSpPr>
          <p:sp>
            <p:nvSpPr>
              <p:cNvPr id="7295" name="Google Shape;7295;p1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6" name="Google Shape;7296;p1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7" name="Google Shape;7297;p12"/>
            <p:cNvGrpSpPr/>
            <p:nvPr/>
          </p:nvGrpSpPr>
          <p:grpSpPr>
            <a:xfrm>
              <a:off x="5830645" y="1539749"/>
              <a:ext cx="259692" cy="269909"/>
              <a:chOff x="5830645" y="1539749"/>
              <a:chExt cx="259692" cy="269909"/>
            </a:xfrm>
          </p:grpSpPr>
          <p:sp>
            <p:nvSpPr>
              <p:cNvPr id="7298" name="Google Shape;7298;p1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9" name="Google Shape;7299;p1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00" name="Google Shape;7300;p12"/>
            <p:cNvGrpSpPr/>
            <p:nvPr/>
          </p:nvGrpSpPr>
          <p:grpSpPr>
            <a:xfrm>
              <a:off x="6101293" y="1539749"/>
              <a:ext cx="259692" cy="269909"/>
              <a:chOff x="6101293" y="1539749"/>
              <a:chExt cx="259692" cy="269909"/>
            </a:xfrm>
          </p:grpSpPr>
          <p:sp>
            <p:nvSpPr>
              <p:cNvPr id="7301" name="Google Shape;7301;p1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2" name="Google Shape;7302;p1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303" name="Google Shape;7303;p1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04" name="Google Shape;7304;p12"/>
          <p:cNvGrpSpPr/>
          <p:nvPr/>
        </p:nvGrpSpPr>
        <p:grpSpPr>
          <a:xfrm>
            <a:off x="714438" y="2707057"/>
            <a:ext cx="1452955" cy="621360"/>
            <a:chOff x="732422" y="2990152"/>
            <a:chExt cx="1337773" cy="572102"/>
          </a:xfrm>
        </p:grpSpPr>
        <p:sp>
          <p:nvSpPr>
            <p:cNvPr id="7305" name="Google Shape;7305;p1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6" name="Google Shape;7306;p1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7" name="Google Shape;7307;p1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8" name="Google Shape;7308;p1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9" name="Google Shape;7309;p1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0" name="Google Shape;7310;p1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314"/>
        <p:cNvGrpSpPr/>
        <p:nvPr/>
      </p:nvGrpSpPr>
      <p:grpSpPr>
        <a:xfrm>
          <a:off x="0" y="0"/>
          <a:ext cx="0" cy="0"/>
          <a:chOff x="0" y="0"/>
          <a:chExt cx="0" cy="0"/>
        </a:xfrm>
      </p:grpSpPr>
      <p:grpSp>
        <p:nvGrpSpPr>
          <p:cNvPr id="7315" name="Google Shape;7315;p13"/>
          <p:cNvGrpSpPr/>
          <p:nvPr/>
        </p:nvGrpSpPr>
        <p:grpSpPr>
          <a:xfrm>
            <a:off x="708575" y="965865"/>
            <a:ext cx="1636117" cy="1526144"/>
            <a:chOff x="729238" y="1179665"/>
            <a:chExt cx="1636117" cy="1526144"/>
          </a:xfrm>
        </p:grpSpPr>
        <p:grpSp>
          <p:nvGrpSpPr>
            <p:cNvPr id="7316" name="Google Shape;7316;p13"/>
            <p:cNvGrpSpPr/>
            <p:nvPr/>
          </p:nvGrpSpPr>
          <p:grpSpPr>
            <a:xfrm>
              <a:off x="729238" y="1179665"/>
              <a:ext cx="80700" cy="1526144"/>
              <a:chOff x="729238" y="1179665"/>
              <a:chExt cx="80700" cy="1526144"/>
            </a:xfrm>
          </p:grpSpPr>
          <p:sp>
            <p:nvSpPr>
              <p:cNvPr id="7317" name="Google Shape;7317;p1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8" name="Google Shape;7318;p1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9" name="Google Shape;7319;p1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0" name="Google Shape;7320;p1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1" name="Google Shape;7321;p1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2" name="Google Shape;7322;p1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3" name="Google Shape;7323;p1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4" name="Google Shape;7324;p1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5" name="Google Shape;7325;p1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6" name="Google Shape;7326;p1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7" name="Google Shape;7327;p13"/>
            <p:cNvGrpSpPr/>
            <p:nvPr/>
          </p:nvGrpSpPr>
          <p:grpSpPr>
            <a:xfrm>
              <a:off x="903098" y="1179665"/>
              <a:ext cx="80700" cy="1526144"/>
              <a:chOff x="903098" y="1179665"/>
              <a:chExt cx="80700" cy="1526144"/>
            </a:xfrm>
          </p:grpSpPr>
          <p:sp>
            <p:nvSpPr>
              <p:cNvPr id="7328" name="Google Shape;7328;p1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9" name="Google Shape;7329;p1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0" name="Google Shape;7330;p1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1" name="Google Shape;7331;p1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2" name="Google Shape;7332;p1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3" name="Google Shape;7333;p1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4" name="Google Shape;7334;p1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5" name="Google Shape;7335;p1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6" name="Google Shape;7336;p1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7" name="Google Shape;7337;p1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38" name="Google Shape;7338;p13"/>
            <p:cNvGrpSpPr/>
            <p:nvPr/>
          </p:nvGrpSpPr>
          <p:grpSpPr>
            <a:xfrm>
              <a:off x="1076958" y="1179665"/>
              <a:ext cx="80700" cy="1526144"/>
              <a:chOff x="1076958" y="1179665"/>
              <a:chExt cx="80700" cy="1526144"/>
            </a:xfrm>
          </p:grpSpPr>
          <p:sp>
            <p:nvSpPr>
              <p:cNvPr id="7339" name="Google Shape;7339;p1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0" name="Google Shape;7340;p1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1" name="Google Shape;7341;p1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2" name="Google Shape;7342;p1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3" name="Google Shape;7343;p1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4" name="Google Shape;7344;p1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5" name="Google Shape;7345;p1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6" name="Google Shape;7346;p1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7" name="Google Shape;7347;p1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8" name="Google Shape;7348;p1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9" name="Google Shape;7349;p13"/>
            <p:cNvGrpSpPr/>
            <p:nvPr/>
          </p:nvGrpSpPr>
          <p:grpSpPr>
            <a:xfrm>
              <a:off x="1247707" y="1179665"/>
              <a:ext cx="80700" cy="1526144"/>
              <a:chOff x="1247707" y="1179665"/>
              <a:chExt cx="80700" cy="1526144"/>
            </a:xfrm>
          </p:grpSpPr>
          <p:sp>
            <p:nvSpPr>
              <p:cNvPr id="7350" name="Google Shape;7350;p1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1" name="Google Shape;7351;p1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2" name="Google Shape;7352;p1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3" name="Google Shape;7353;p1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4" name="Google Shape;7354;p1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5" name="Google Shape;7355;p1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6" name="Google Shape;7356;p1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7" name="Google Shape;7357;p1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8" name="Google Shape;7358;p1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9" name="Google Shape;7359;p1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60" name="Google Shape;7360;p13"/>
            <p:cNvGrpSpPr/>
            <p:nvPr/>
          </p:nvGrpSpPr>
          <p:grpSpPr>
            <a:xfrm>
              <a:off x="1421567" y="1179665"/>
              <a:ext cx="80700" cy="1526144"/>
              <a:chOff x="1421567" y="1179665"/>
              <a:chExt cx="80700" cy="1526144"/>
            </a:xfrm>
          </p:grpSpPr>
          <p:sp>
            <p:nvSpPr>
              <p:cNvPr id="7361" name="Google Shape;7361;p1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2" name="Google Shape;7362;p1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3" name="Google Shape;7363;p1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4" name="Google Shape;7364;p1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5" name="Google Shape;7365;p1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6" name="Google Shape;7366;p1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7" name="Google Shape;7367;p1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8" name="Google Shape;7368;p1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9" name="Google Shape;7369;p1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0" name="Google Shape;7370;p1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71" name="Google Shape;7371;p13"/>
            <p:cNvGrpSpPr/>
            <p:nvPr/>
          </p:nvGrpSpPr>
          <p:grpSpPr>
            <a:xfrm>
              <a:off x="1592327" y="1179665"/>
              <a:ext cx="80700" cy="1526144"/>
              <a:chOff x="1592327" y="1179665"/>
              <a:chExt cx="80700" cy="1526144"/>
            </a:xfrm>
          </p:grpSpPr>
          <p:sp>
            <p:nvSpPr>
              <p:cNvPr id="7372" name="Google Shape;7372;p1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3" name="Google Shape;7373;p1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4" name="Google Shape;7374;p1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5" name="Google Shape;7375;p1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6" name="Google Shape;7376;p1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7" name="Google Shape;7377;p1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8" name="Google Shape;7378;p1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9" name="Google Shape;7379;p1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0" name="Google Shape;7380;p1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1" name="Google Shape;7381;p1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82" name="Google Shape;7382;p13"/>
            <p:cNvGrpSpPr/>
            <p:nvPr/>
          </p:nvGrpSpPr>
          <p:grpSpPr>
            <a:xfrm>
              <a:off x="1766187" y="1179665"/>
              <a:ext cx="80700" cy="1526144"/>
              <a:chOff x="1766187" y="1179665"/>
              <a:chExt cx="80700" cy="1526144"/>
            </a:xfrm>
          </p:grpSpPr>
          <p:sp>
            <p:nvSpPr>
              <p:cNvPr id="7383" name="Google Shape;7383;p1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4" name="Google Shape;7384;p1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5" name="Google Shape;7385;p1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6" name="Google Shape;7386;p1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7" name="Google Shape;7387;p1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8" name="Google Shape;7388;p1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9" name="Google Shape;7389;p1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0" name="Google Shape;7390;p1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1" name="Google Shape;7391;p1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2" name="Google Shape;7392;p1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3" name="Google Shape;7393;p13"/>
            <p:cNvGrpSpPr/>
            <p:nvPr/>
          </p:nvGrpSpPr>
          <p:grpSpPr>
            <a:xfrm>
              <a:off x="1936935" y="1179665"/>
              <a:ext cx="80700" cy="1526144"/>
              <a:chOff x="1936935" y="1179665"/>
              <a:chExt cx="80700" cy="1526144"/>
            </a:xfrm>
          </p:grpSpPr>
          <p:sp>
            <p:nvSpPr>
              <p:cNvPr id="7394" name="Google Shape;7394;p1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5" name="Google Shape;7395;p1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6" name="Google Shape;7396;p1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7" name="Google Shape;7397;p1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8" name="Google Shape;7398;p1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9" name="Google Shape;7399;p1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0" name="Google Shape;7400;p1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1" name="Google Shape;7401;p1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2" name="Google Shape;7402;p1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3" name="Google Shape;7403;p1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4" name="Google Shape;7404;p13"/>
            <p:cNvGrpSpPr/>
            <p:nvPr/>
          </p:nvGrpSpPr>
          <p:grpSpPr>
            <a:xfrm>
              <a:off x="2110795" y="1179665"/>
              <a:ext cx="80700" cy="1526144"/>
              <a:chOff x="2110795" y="1179665"/>
              <a:chExt cx="80700" cy="1526144"/>
            </a:xfrm>
          </p:grpSpPr>
          <p:sp>
            <p:nvSpPr>
              <p:cNvPr id="7405" name="Google Shape;7405;p1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6" name="Google Shape;7406;p1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7" name="Google Shape;7407;p1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8" name="Google Shape;7408;p1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9" name="Google Shape;7409;p1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0" name="Google Shape;7410;p1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1" name="Google Shape;7411;p1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2" name="Google Shape;7412;p1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3" name="Google Shape;7413;p1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4" name="Google Shape;7414;p1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5" name="Google Shape;7415;p13"/>
            <p:cNvGrpSpPr/>
            <p:nvPr/>
          </p:nvGrpSpPr>
          <p:grpSpPr>
            <a:xfrm>
              <a:off x="2284655" y="1179665"/>
              <a:ext cx="80700" cy="1526144"/>
              <a:chOff x="2284655" y="1179665"/>
              <a:chExt cx="80700" cy="1526144"/>
            </a:xfrm>
          </p:grpSpPr>
          <p:sp>
            <p:nvSpPr>
              <p:cNvPr id="7416" name="Google Shape;7416;p1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7" name="Google Shape;7417;p1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8" name="Google Shape;7418;p1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9" name="Google Shape;7419;p1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0" name="Google Shape;7420;p1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1" name="Google Shape;7421;p1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2" name="Google Shape;7422;p1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3" name="Google Shape;7423;p1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4" name="Google Shape;7424;p1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5" name="Google Shape;7425;p1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26" name="Google Shape;7426;p13"/>
          <p:cNvGrpSpPr/>
          <p:nvPr/>
        </p:nvGrpSpPr>
        <p:grpSpPr>
          <a:xfrm>
            <a:off x="2603242" y="985003"/>
            <a:ext cx="1364248" cy="1102133"/>
            <a:chOff x="2623904" y="1198803"/>
            <a:chExt cx="1364248" cy="1102133"/>
          </a:xfrm>
        </p:grpSpPr>
        <p:grpSp>
          <p:nvGrpSpPr>
            <p:cNvPr id="7427" name="Google Shape;7427;p13"/>
            <p:cNvGrpSpPr/>
            <p:nvPr/>
          </p:nvGrpSpPr>
          <p:grpSpPr>
            <a:xfrm>
              <a:off x="2623907" y="1198803"/>
              <a:ext cx="1364245" cy="273000"/>
              <a:chOff x="2623907" y="1198803"/>
              <a:chExt cx="1364245" cy="273000"/>
            </a:xfrm>
          </p:grpSpPr>
          <p:sp>
            <p:nvSpPr>
              <p:cNvPr id="7428" name="Google Shape;7428;p1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9" name="Google Shape;7429;p1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0" name="Google Shape;7430;p1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1" name="Google Shape;7431;p1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2" name="Google Shape;7432;p1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3" name="Google Shape;7433;p13"/>
            <p:cNvGrpSpPr/>
            <p:nvPr/>
          </p:nvGrpSpPr>
          <p:grpSpPr>
            <a:xfrm>
              <a:off x="2623904" y="1476964"/>
              <a:ext cx="1364245" cy="273000"/>
              <a:chOff x="2623904" y="1476964"/>
              <a:chExt cx="1364245" cy="273000"/>
            </a:xfrm>
          </p:grpSpPr>
          <p:sp>
            <p:nvSpPr>
              <p:cNvPr id="7434" name="Google Shape;7434;p1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5" name="Google Shape;7435;p1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6" name="Google Shape;7436;p1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7" name="Google Shape;7437;p1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8" name="Google Shape;7438;p1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9" name="Google Shape;7439;p13"/>
            <p:cNvGrpSpPr/>
            <p:nvPr/>
          </p:nvGrpSpPr>
          <p:grpSpPr>
            <a:xfrm>
              <a:off x="2623907" y="1749775"/>
              <a:ext cx="1364245" cy="273000"/>
              <a:chOff x="2623907" y="1749775"/>
              <a:chExt cx="1364245" cy="273000"/>
            </a:xfrm>
          </p:grpSpPr>
          <p:sp>
            <p:nvSpPr>
              <p:cNvPr id="7440" name="Google Shape;7440;p1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1" name="Google Shape;7441;p1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2" name="Google Shape;7442;p1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3" name="Google Shape;7443;p1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4" name="Google Shape;7444;p1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5" name="Google Shape;7445;p13"/>
            <p:cNvGrpSpPr/>
            <p:nvPr/>
          </p:nvGrpSpPr>
          <p:grpSpPr>
            <a:xfrm>
              <a:off x="2623904" y="2027936"/>
              <a:ext cx="1364245" cy="273000"/>
              <a:chOff x="2623904" y="2027936"/>
              <a:chExt cx="1364245" cy="273000"/>
            </a:xfrm>
          </p:grpSpPr>
          <p:sp>
            <p:nvSpPr>
              <p:cNvPr id="7446" name="Google Shape;7446;p1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7" name="Google Shape;7447;p1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8" name="Google Shape;7448;p1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9" name="Google Shape;7449;p1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0" name="Google Shape;7450;p1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51" name="Google Shape;7451;p13"/>
          <p:cNvGrpSpPr/>
          <p:nvPr/>
        </p:nvGrpSpPr>
        <p:grpSpPr>
          <a:xfrm>
            <a:off x="2592703" y="2444186"/>
            <a:ext cx="1387541" cy="159124"/>
            <a:chOff x="3200660" y="2180272"/>
            <a:chExt cx="2563824" cy="378237"/>
          </a:xfrm>
        </p:grpSpPr>
        <p:sp>
          <p:nvSpPr>
            <p:cNvPr id="7452" name="Google Shape;7452;p1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3" name="Google Shape;7453;p1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4" name="Google Shape;7454;p1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5" name="Google Shape;7455;p1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6" name="Google Shape;7456;p1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7" name="Google Shape;7457;p1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8" name="Google Shape;7458;p1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9" name="Google Shape;7459;p1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0" name="Google Shape;7460;p1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1" name="Google Shape;7461;p1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2" name="Google Shape;7462;p1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3" name="Google Shape;7463;p1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4" name="Google Shape;7464;p1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5" name="Google Shape;7465;p1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6" name="Google Shape;7466;p1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7" name="Google Shape;7467;p1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8" name="Google Shape;7468;p1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9" name="Google Shape;7469;p1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0" name="Google Shape;7470;p13"/>
          <p:cNvGrpSpPr/>
          <p:nvPr/>
        </p:nvGrpSpPr>
        <p:grpSpPr>
          <a:xfrm>
            <a:off x="2589227" y="2722011"/>
            <a:ext cx="1390502" cy="159625"/>
            <a:chOff x="3530150" y="2790075"/>
            <a:chExt cx="1962600" cy="225300"/>
          </a:xfrm>
        </p:grpSpPr>
        <p:sp>
          <p:nvSpPr>
            <p:cNvPr id="7471" name="Google Shape;7471;p1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2" name="Google Shape;7472;p1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3" name="Google Shape;7473;p13"/>
          <p:cNvGrpSpPr/>
          <p:nvPr/>
        </p:nvGrpSpPr>
        <p:grpSpPr>
          <a:xfrm>
            <a:off x="2589880" y="3000337"/>
            <a:ext cx="1411629" cy="153761"/>
            <a:chOff x="3558802" y="4011427"/>
            <a:chExt cx="1866000" cy="111300"/>
          </a:xfrm>
        </p:grpSpPr>
        <p:sp>
          <p:nvSpPr>
            <p:cNvPr id="7474" name="Google Shape;7474;p1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5" name="Google Shape;7475;p1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6" name="Google Shape;7476;p13"/>
          <p:cNvGrpSpPr/>
          <p:nvPr/>
        </p:nvGrpSpPr>
        <p:grpSpPr>
          <a:xfrm>
            <a:off x="2589573" y="2205736"/>
            <a:ext cx="1383503" cy="119749"/>
            <a:chOff x="3465975" y="2270276"/>
            <a:chExt cx="1986364" cy="171929"/>
          </a:xfrm>
        </p:grpSpPr>
        <p:sp>
          <p:nvSpPr>
            <p:cNvPr id="7477" name="Google Shape;7477;p1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8" name="Google Shape;7478;p1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9" name="Google Shape;7479;p1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0" name="Google Shape;7480;p1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1" name="Google Shape;7481;p1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2" name="Google Shape;7482;p1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3" name="Google Shape;7483;p1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4" name="Google Shape;7484;p1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5" name="Google Shape;7485;p13"/>
          <p:cNvGrpSpPr/>
          <p:nvPr/>
        </p:nvGrpSpPr>
        <p:grpSpPr>
          <a:xfrm>
            <a:off x="2600580" y="3569387"/>
            <a:ext cx="1369531" cy="195460"/>
            <a:chOff x="723300" y="4253549"/>
            <a:chExt cx="2276482" cy="324900"/>
          </a:xfrm>
        </p:grpSpPr>
        <p:sp>
          <p:nvSpPr>
            <p:cNvPr id="7486" name="Google Shape;7486;p1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7" name="Google Shape;7487;p1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8" name="Google Shape;7488;p1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9" name="Google Shape;7489;p1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0" name="Google Shape;7490;p1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1" name="Google Shape;7491;p13"/>
          <p:cNvGrpSpPr/>
          <p:nvPr/>
        </p:nvGrpSpPr>
        <p:grpSpPr>
          <a:xfrm>
            <a:off x="2590141" y="3270567"/>
            <a:ext cx="1389066" cy="180119"/>
            <a:chOff x="705948" y="3788465"/>
            <a:chExt cx="2308953" cy="299400"/>
          </a:xfrm>
        </p:grpSpPr>
        <p:sp>
          <p:nvSpPr>
            <p:cNvPr id="7492" name="Google Shape;7492;p1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3" name="Google Shape;7493;p1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4" name="Google Shape;7494;p1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5" name="Google Shape;7495;p1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6" name="Google Shape;7496;p1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7" name="Google Shape;7497;p13"/>
          <p:cNvGrpSpPr/>
          <p:nvPr/>
        </p:nvGrpSpPr>
        <p:grpSpPr>
          <a:xfrm>
            <a:off x="2638078" y="3883547"/>
            <a:ext cx="1304609" cy="294074"/>
            <a:chOff x="2658741" y="4097347"/>
            <a:chExt cx="1304609" cy="294074"/>
          </a:xfrm>
        </p:grpSpPr>
        <p:grpSp>
          <p:nvGrpSpPr>
            <p:cNvPr id="7498" name="Google Shape;7498;p13"/>
            <p:cNvGrpSpPr/>
            <p:nvPr/>
          </p:nvGrpSpPr>
          <p:grpSpPr>
            <a:xfrm>
              <a:off x="2658741" y="4097347"/>
              <a:ext cx="118572" cy="294074"/>
              <a:chOff x="3343310" y="4475555"/>
              <a:chExt cx="127717" cy="316753"/>
            </a:xfrm>
          </p:grpSpPr>
          <p:sp>
            <p:nvSpPr>
              <p:cNvPr id="7499" name="Google Shape;7499;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0" name="Google Shape;7500;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1" name="Google Shape;7501;p13"/>
            <p:cNvGrpSpPr/>
            <p:nvPr/>
          </p:nvGrpSpPr>
          <p:grpSpPr>
            <a:xfrm>
              <a:off x="3815519" y="4098388"/>
              <a:ext cx="147831" cy="291991"/>
              <a:chOff x="3527539" y="4476677"/>
              <a:chExt cx="159232" cy="314510"/>
            </a:xfrm>
          </p:grpSpPr>
          <p:sp>
            <p:nvSpPr>
              <p:cNvPr id="7502" name="Google Shape;7502;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3" name="Google Shape;7503;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4" name="Google Shape;7504;p13"/>
            <p:cNvGrpSpPr/>
            <p:nvPr/>
          </p:nvGrpSpPr>
          <p:grpSpPr>
            <a:xfrm>
              <a:off x="3511696" y="4098388"/>
              <a:ext cx="147831" cy="291991"/>
              <a:chOff x="3527539" y="4476677"/>
              <a:chExt cx="159232" cy="314510"/>
            </a:xfrm>
          </p:grpSpPr>
          <p:sp>
            <p:nvSpPr>
              <p:cNvPr id="7505" name="Google Shape;7505;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6" name="Google Shape;7506;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7" name="Google Shape;7507;p13"/>
            <p:cNvGrpSpPr/>
            <p:nvPr/>
          </p:nvGrpSpPr>
          <p:grpSpPr>
            <a:xfrm>
              <a:off x="3207874" y="4098388"/>
              <a:ext cx="147831" cy="291991"/>
              <a:chOff x="3527539" y="4476677"/>
              <a:chExt cx="159232" cy="314510"/>
            </a:xfrm>
          </p:grpSpPr>
          <p:sp>
            <p:nvSpPr>
              <p:cNvPr id="7508" name="Google Shape;7508;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9" name="Google Shape;7509;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10" name="Google Shape;7510;p13"/>
            <p:cNvGrpSpPr/>
            <p:nvPr/>
          </p:nvGrpSpPr>
          <p:grpSpPr>
            <a:xfrm>
              <a:off x="2933305" y="4097347"/>
              <a:ext cx="118572" cy="294074"/>
              <a:chOff x="3343310" y="4475555"/>
              <a:chExt cx="127717" cy="316753"/>
            </a:xfrm>
          </p:grpSpPr>
          <p:sp>
            <p:nvSpPr>
              <p:cNvPr id="7511" name="Google Shape;7511;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2" name="Google Shape;7512;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13" name="Google Shape;7513;p13"/>
          <p:cNvGrpSpPr/>
          <p:nvPr/>
        </p:nvGrpSpPr>
        <p:grpSpPr>
          <a:xfrm>
            <a:off x="4256908" y="1866669"/>
            <a:ext cx="1433821" cy="191501"/>
            <a:chOff x="4273350" y="2080469"/>
            <a:chExt cx="1433821" cy="191501"/>
          </a:xfrm>
        </p:grpSpPr>
        <p:grpSp>
          <p:nvGrpSpPr>
            <p:cNvPr id="7514" name="Google Shape;7514;p13"/>
            <p:cNvGrpSpPr/>
            <p:nvPr/>
          </p:nvGrpSpPr>
          <p:grpSpPr>
            <a:xfrm>
              <a:off x="4273350" y="2080469"/>
              <a:ext cx="1433821" cy="0"/>
              <a:chOff x="5224975" y="2962250"/>
              <a:chExt cx="1544400" cy="0"/>
            </a:xfrm>
          </p:grpSpPr>
          <p:cxnSp>
            <p:nvCxnSpPr>
              <p:cNvPr id="7515" name="Google Shape;7515;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6" name="Google Shape;7516;p1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7517" name="Google Shape;7517;p13"/>
            <p:cNvGrpSpPr/>
            <p:nvPr/>
          </p:nvGrpSpPr>
          <p:grpSpPr>
            <a:xfrm>
              <a:off x="4273350" y="2271969"/>
              <a:ext cx="1433821" cy="0"/>
              <a:chOff x="5224975" y="2962250"/>
              <a:chExt cx="1544400" cy="0"/>
            </a:xfrm>
          </p:grpSpPr>
          <p:cxnSp>
            <p:nvCxnSpPr>
              <p:cNvPr id="7518" name="Google Shape;7518;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9" name="Google Shape;7519;p1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7520" name="Google Shape;7520;p13"/>
          <p:cNvGrpSpPr/>
          <p:nvPr/>
        </p:nvGrpSpPr>
        <p:grpSpPr>
          <a:xfrm>
            <a:off x="4258463" y="969236"/>
            <a:ext cx="1430711" cy="743389"/>
            <a:chOff x="5159450" y="1919950"/>
            <a:chExt cx="1541050" cy="862500"/>
          </a:xfrm>
        </p:grpSpPr>
        <p:sp>
          <p:nvSpPr>
            <p:cNvPr id="7521" name="Google Shape;7521;p1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FR"/>
            </a:p>
          </p:txBody>
        </p:sp>
        <p:grpSp>
          <p:nvGrpSpPr>
            <p:cNvPr id="7522" name="Google Shape;7522;p13"/>
            <p:cNvGrpSpPr/>
            <p:nvPr/>
          </p:nvGrpSpPr>
          <p:grpSpPr>
            <a:xfrm>
              <a:off x="5159450" y="1919950"/>
              <a:ext cx="1541050" cy="862500"/>
              <a:chOff x="5159450" y="1919950"/>
              <a:chExt cx="1541050" cy="862500"/>
            </a:xfrm>
          </p:grpSpPr>
          <p:cxnSp>
            <p:nvCxnSpPr>
              <p:cNvPr id="7523" name="Google Shape;7523;p1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524" name="Google Shape;7524;p1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525" name="Google Shape;7525;p13"/>
          <p:cNvGrpSpPr/>
          <p:nvPr/>
        </p:nvGrpSpPr>
        <p:grpSpPr>
          <a:xfrm>
            <a:off x="4248577" y="2192564"/>
            <a:ext cx="1450484" cy="1052087"/>
            <a:chOff x="5230575" y="1554475"/>
            <a:chExt cx="2137150" cy="1550150"/>
          </a:xfrm>
        </p:grpSpPr>
        <p:sp>
          <p:nvSpPr>
            <p:cNvPr id="7526" name="Google Shape;7526;p1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7" name="Google Shape;7527;p1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8" name="Google Shape;7528;p1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9" name="Google Shape;7529;p1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0" name="Google Shape;7530;p1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1" name="Google Shape;7531;p1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2" name="Google Shape;7532;p1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3" name="Google Shape;7533;p1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4" name="Google Shape;7534;p1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5" name="Google Shape;7535;p1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6" name="Google Shape;7536;p1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7" name="Google Shape;7537;p1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8" name="Google Shape;7538;p1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39" name="Google Shape;7539;p13"/>
          <p:cNvGrpSpPr/>
          <p:nvPr/>
        </p:nvGrpSpPr>
        <p:grpSpPr>
          <a:xfrm rot="10800000">
            <a:off x="4265127" y="3284753"/>
            <a:ext cx="1417383" cy="887946"/>
            <a:chOff x="5645403" y="2920021"/>
            <a:chExt cx="2650800" cy="2180614"/>
          </a:xfrm>
        </p:grpSpPr>
        <p:sp>
          <p:nvSpPr>
            <p:cNvPr id="7540" name="Google Shape;7540;p1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1" name="Google Shape;7541;p13"/>
            <p:cNvCxnSpPr>
              <a:stCxn id="754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7542" name="Google Shape;7542;p1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3" name="Google Shape;7543;p13"/>
            <p:cNvCxnSpPr>
              <a:endCxn id="754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7544" name="Google Shape;7544;p1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5" name="Google Shape;7545;p13"/>
            <p:cNvCxnSpPr>
              <a:stCxn id="754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7546" name="Google Shape;7546;p1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7" name="Google Shape;7547;p13"/>
            <p:cNvCxnSpPr>
              <a:endCxn id="754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7548" name="Google Shape;7548;p13"/>
          <p:cNvGrpSpPr/>
          <p:nvPr/>
        </p:nvGrpSpPr>
        <p:grpSpPr>
          <a:xfrm>
            <a:off x="7365487" y="2188108"/>
            <a:ext cx="1071743" cy="1021579"/>
            <a:chOff x="7189833" y="2022667"/>
            <a:chExt cx="1251159" cy="1192597"/>
          </a:xfrm>
        </p:grpSpPr>
        <p:sp>
          <p:nvSpPr>
            <p:cNvPr id="7549" name="Google Shape;7549;p1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0" name="Google Shape;7550;p1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1" name="Google Shape;7551;p1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2" name="Google Shape;7552;p1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3" name="Google Shape;7553;p13"/>
          <p:cNvGrpSpPr/>
          <p:nvPr/>
        </p:nvGrpSpPr>
        <p:grpSpPr>
          <a:xfrm>
            <a:off x="706758" y="2614515"/>
            <a:ext cx="1695374" cy="1560837"/>
            <a:chOff x="727421" y="2828315"/>
            <a:chExt cx="1695374" cy="1560837"/>
          </a:xfrm>
        </p:grpSpPr>
        <p:grpSp>
          <p:nvGrpSpPr>
            <p:cNvPr id="7554" name="Google Shape;7554;p13"/>
            <p:cNvGrpSpPr/>
            <p:nvPr/>
          </p:nvGrpSpPr>
          <p:grpSpPr>
            <a:xfrm>
              <a:off x="819108" y="2882501"/>
              <a:ext cx="103104" cy="1426186"/>
              <a:chOff x="4674013" y="3100904"/>
              <a:chExt cx="122758" cy="1698043"/>
            </a:xfrm>
          </p:grpSpPr>
          <p:sp>
            <p:nvSpPr>
              <p:cNvPr id="7555" name="Google Shape;7555;p1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6" name="Google Shape;7556;p1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7" name="Google Shape;7557;p1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8" name="Google Shape;7558;p1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9" name="Google Shape;7559;p1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0" name="Google Shape;7560;p1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1" name="Google Shape;7561;p1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62" name="Google Shape;7562;p13"/>
            <p:cNvGrpSpPr/>
            <p:nvPr/>
          </p:nvGrpSpPr>
          <p:grpSpPr>
            <a:xfrm>
              <a:off x="1062475" y="2882501"/>
              <a:ext cx="103104" cy="1426186"/>
              <a:chOff x="4940438" y="3100904"/>
              <a:chExt cx="122758" cy="1698043"/>
            </a:xfrm>
          </p:grpSpPr>
          <p:sp>
            <p:nvSpPr>
              <p:cNvPr id="7563" name="Google Shape;7563;p1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4" name="Google Shape;7564;p1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5" name="Google Shape;7565;p1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6" name="Google Shape;7566;p1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7" name="Google Shape;7567;p1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8" name="Google Shape;7568;p1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9" name="Google Shape;7569;p1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0" name="Google Shape;7570;p13"/>
            <p:cNvGrpSpPr/>
            <p:nvPr/>
          </p:nvGrpSpPr>
          <p:grpSpPr>
            <a:xfrm>
              <a:off x="1299324" y="2882501"/>
              <a:ext cx="103104" cy="1426186"/>
              <a:chOff x="5206863" y="3100904"/>
              <a:chExt cx="122758" cy="1698043"/>
            </a:xfrm>
          </p:grpSpPr>
          <p:sp>
            <p:nvSpPr>
              <p:cNvPr id="7571" name="Google Shape;7571;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2" name="Google Shape;7572;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3" name="Google Shape;7573;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4" name="Google Shape;7574;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5" name="Google Shape;7575;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6" name="Google Shape;7576;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7" name="Google Shape;7577;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8" name="Google Shape;7578;p13"/>
            <p:cNvGrpSpPr/>
            <p:nvPr/>
          </p:nvGrpSpPr>
          <p:grpSpPr>
            <a:xfrm>
              <a:off x="1786057" y="2882501"/>
              <a:ext cx="103104" cy="1426186"/>
              <a:chOff x="6006138" y="3143629"/>
              <a:chExt cx="122758" cy="1698043"/>
            </a:xfrm>
          </p:grpSpPr>
          <p:sp>
            <p:nvSpPr>
              <p:cNvPr id="7579" name="Google Shape;7579;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0" name="Google Shape;7580;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1" name="Google Shape;7581;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2" name="Google Shape;7582;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3" name="Google Shape;7583;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4" name="Google Shape;7584;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5" name="Google Shape;7585;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6" name="Google Shape;7586;p13"/>
            <p:cNvGrpSpPr/>
            <p:nvPr/>
          </p:nvGrpSpPr>
          <p:grpSpPr>
            <a:xfrm>
              <a:off x="2029422" y="2882501"/>
              <a:ext cx="103104" cy="1426186"/>
              <a:chOff x="6805413" y="3100904"/>
              <a:chExt cx="122758" cy="1698043"/>
            </a:xfrm>
          </p:grpSpPr>
          <p:sp>
            <p:nvSpPr>
              <p:cNvPr id="7587" name="Google Shape;7587;p1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8" name="Google Shape;7588;p1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9" name="Google Shape;7589;p1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0" name="Google Shape;7590;p1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1" name="Google Shape;7591;p1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2" name="Google Shape;7592;p1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3" name="Google Shape;7593;p1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94" name="Google Shape;7594;p13"/>
            <p:cNvGrpSpPr/>
            <p:nvPr/>
          </p:nvGrpSpPr>
          <p:grpSpPr>
            <a:xfrm>
              <a:off x="727421" y="2828315"/>
              <a:ext cx="1695374" cy="1560837"/>
              <a:chOff x="734799" y="2782450"/>
              <a:chExt cx="1571100" cy="1577400"/>
            </a:xfrm>
          </p:grpSpPr>
          <p:cxnSp>
            <p:nvCxnSpPr>
              <p:cNvPr id="7595" name="Google Shape;7595;p1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596" name="Google Shape;7596;p1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597" name="Google Shape;7597;p13"/>
            <p:cNvGrpSpPr/>
            <p:nvPr/>
          </p:nvGrpSpPr>
          <p:grpSpPr>
            <a:xfrm>
              <a:off x="2272795" y="2882501"/>
              <a:ext cx="103104" cy="1426186"/>
              <a:chOff x="5206863" y="3100904"/>
              <a:chExt cx="122758" cy="1698043"/>
            </a:xfrm>
          </p:grpSpPr>
          <p:sp>
            <p:nvSpPr>
              <p:cNvPr id="7598" name="Google Shape;7598;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9" name="Google Shape;7599;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0" name="Google Shape;7600;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1" name="Google Shape;7601;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2" name="Google Shape;7602;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3" name="Google Shape;7603;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4" name="Google Shape;7604;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05" name="Google Shape;7605;p13"/>
            <p:cNvGrpSpPr/>
            <p:nvPr/>
          </p:nvGrpSpPr>
          <p:grpSpPr>
            <a:xfrm>
              <a:off x="1542694" y="2882501"/>
              <a:ext cx="103104" cy="1426186"/>
              <a:chOff x="6006138" y="3143629"/>
              <a:chExt cx="122758" cy="1698043"/>
            </a:xfrm>
          </p:grpSpPr>
          <p:sp>
            <p:nvSpPr>
              <p:cNvPr id="7606" name="Google Shape;7606;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7" name="Google Shape;7607;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8" name="Google Shape;7608;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9" name="Google Shape;7609;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0" name="Google Shape;7610;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1" name="Google Shape;7611;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2" name="Google Shape;7612;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13" name="Google Shape;7613;p13"/>
          <p:cNvGrpSpPr/>
          <p:nvPr/>
        </p:nvGrpSpPr>
        <p:grpSpPr>
          <a:xfrm>
            <a:off x="5915338" y="2192087"/>
            <a:ext cx="1248543" cy="1025319"/>
            <a:chOff x="5183758" y="1210600"/>
            <a:chExt cx="3605380" cy="2960783"/>
          </a:xfrm>
        </p:grpSpPr>
        <p:sp>
          <p:nvSpPr>
            <p:cNvPr id="7614" name="Google Shape;7614;p1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5" name="Google Shape;7615;p1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6" name="Google Shape;7616;p1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7" name="Google Shape;7617;p1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18" name="Google Shape;7618;p1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7619" name="Google Shape;7619;p1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7620" name="Google Shape;7620;p1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7621" name="Google Shape;7621;p1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7622" name="Google Shape;7622;p1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3" name="Google Shape;7623;p13"/>
          <p:cNvGrpSpPr/>
          <p:nvPr/>
        </p:nvGrpSpPr>
        <p:grpSpPr>
          <a:xfrm>
            <a:off x="5772399" y="3330404"/>
            <a:ext cx="2664831" cy="843440"/>
            <a:chOff x="5916567" y="1099697"/>
            <a:chExt cx="2556683" cy="809211"/>
          </a:xfrm>
        </p:grpSpPr>
        <p:sp>
          <p:nvSpPr>
            <p:cNvPr id="7624" name="Google Shape;7624;p1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5" name="Google Shape;7625;p1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6" name="Google Shape;7626;p1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7" name="Google Shape;7627;p1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8" name="Google Shape;7628;p1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9" name="Google Shape;7629;p1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0" name="Google Shape;7630;p1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1" name="Google Shape;7631;p1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2" name="Google Shape;7632;p13"/>
          <p:cNvGrpSpPr/>
          <p:nvPr/>
        </p:nvGrpSpPr>
        <p:grpSpPr>
          <a:xfrm>
            <a:off x="5879940" y="979263"/>
            <a:ext cx="1299851" cy="1023338"/>
            <a:chOff x="5900602" y="1193063"/>
            <a:chExt cx="1299851" cy="1023338"/>
          </a:xfrm>
        </p:grpSpPr>
        <p:grpSp>
          <p:nvGrpSpPr>
            <p:cNvPr id="7633" name="Google Shape;7633;p13"/>
            <p:cNvGrpSpPr/>
            <p:nvPr/>
          </p:nvGrpSpPr>
          <p:grpSpPr>
            <a:xfrm>
              <a:off x="6743564" y="1193063"/>
              <a:ext cx="456889" cy="700379"/>
              <a:chOff x="6743564" y="1193063"/>
              <a:chExt cx="456889" cy="700379"/>
            </a:xfrm>
          </p:grpSpPr>
          <p:grpSp>
            <p:nvGrpSpPr>
              <p:cNvPr id="7634" name="Google Shape;7634;p13"/>
              <p:cNvGrpSpPr/>
              <p:nvPr/>
            </p:nvGrpSpPr>
            <p:grpSpPr>
              <a:xfrm>
                <a:off x="6743564" y="1690731"/>
                <a:ext cx="214402" cy="202710"/>
                <a:chOff x="6743564" y="1690731"/>
                <a:chExt cx="214402" cy="202710"/>
              </a:xfrm>
            </p:grpSpPr>
            <p:sp>
              <p:nvSpPr>
                <p:cNvPr id="7635" name="Google Shape;7635;p1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6" name="Google Shape;7636;p1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7" name="Google Shape;7637;p13"/>
              <p:cNvGrpSpPr/>
              <p:nvPr/>
            </p:nvGrpSpPr>
            <p:grpSpPr>
              <a:xfrm>
                <a:off x="6915505" y="1193063"/>
                <a:ext cx="284947" cy="589637"/>
                <a:chOff x="6915505" y="1193063"/>
                <a:chExt cx="284947" cy="589637"/>
              </a:xfrm>
            </p:grpSpPr>
            <p:sp>
              <p:nvSpPr>
                <p:cNvPr id="7638" name="Google Shape;7638;p1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39" name="Google Shape;7639;p1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7640" name="Google Shape;7640;p13"/>
            <p:cNvGrpSpPr/>
            <p:nvPr/>
          </p:nvGrpSpPr>
          <p:grpSpPr>
            <a:xfrm>
              <a:off x="6520337" y="1193063"/>
              <a:ext cx="341815" cy="801589"/>
              <a:chOff x="6520337" y="1193063"/>
              <a:chExt cx="341815" cy="801589"/>
            </a:xfrm>
          </p:grpSpPr>
          <p:grpSp>
            <p:nvGrpSpPr>
              <p:cNvPr id="7641" name="Google Shape;7641;p13"/>
              <p:cNvGrpSpPr/>
              <p:nvPr/>
            </p:nvGrpSpPr>
            <p:grpSpPr>
              <a:xfrm>
                <a:off x="6520337" y="1589527"/>
                <a:ext cx="213950" cy="405125"/>
                <a:chOff x="6520337" y="1589527"/>
                <a:chExt cx="213950" cy="405125"/>
              </a:xfrm>
            </p:grpSpPr>
            <p:sp>
              <p:nvSpPr>
                <p:cNvPr id="7642" name="Google Shape;7642;p1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3" name="Google Shape;7643;p1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4" name="Google Shape;7644;p13"/>
              <p:cNvGrpSpPr/>
              <p:nvPr/>
            </p:nvGrpSpPr>
            <p:grpSpPr>
              <a:xfrm>
                <a:off x="6577204" y="1193063"/>
                <a:ext cx="284947" cy="453562"/>
                <a:chOff x="6577204" y="1193063"/>
                <a:chExt cx="284947" cy="453562"/>
              </a:xfrm>
            </p:grpSpPr>
            <p:sp>
              <p:nvSpPr>
                <p:cNvPr id="7645" name="Google Shape;7645;p1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46" name="Google Shape;7646;p1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7647" name="Google Shape;7647;p13"/>
            <p:cNvGrpSpPr/>
            <p:nvPr/>
          </p:nvGrpSpPr>
          <p:grpSpPr>
            <a:xfrm>
              <a:off x="6238903" y="1193063"/>
              <a:ext cx="300475" cy="901782"/>
              <a:chOff x="6238903" y="1193063"/>
              <a:chExt cx="300475" cy="901782"/>
            </a:xfrm>
          </p:grpSpPr>
          <p:grpSp>
            <p:nvGrpSpPr>
              <p:cNvPr id="7648" name="Google Shape;7648;p13"/>
              <p:cNvGrpSpPr/>
              <p:nvPr/>
            </p:nvGrpSpPr>
            <p:grpSpPr>
              <a:xfrm>
                <a:off x="6290865" y="1489315"/>
                <a:ext cx="248514" cy="605530"/>
                <a:chOff x="6290865" y="1489315"/>
                <a:chExt cx="248514" cy="605530"/>
              </a:xfrm>
            </p:grpSpPr>
            <p:sp>
              <p:nvSpPr>
                <p:cNvPr id="7649" name="Google Shape;7649;p1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0" name="Google Shape;7650;p1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1" name="Google Shape;7651;p13"/>
              <p:cNvGrpSpPr/>
              <p:nvPr/>
            </p:nvGrpSpPr>
            <p:grpSpPr>
              <a:xfrm>
                <a:off x="6238903" y="1193063"/>
                <a:ext cx="284947" cy="327512"/>
                <a:chOff x="6238903" y="1193063"/>
                <a:chExt cx="284947" cy="327512"/>
              </a:xfrm>
            </p:grpSpPr>
            <p:sp>
              <p:nvSpPr>
                <p:cNvPr id="7652" name="Google Shape;7652;p1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53" name="Google Shape;7653;p1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7654" name="Google Shape;7654;p13"/>
            <p:cNvGrpSpPr/>
            <p:nvPr/>
          </p:nvGrpSpPr>
          <p:grpSpPr>
            <a:xfrm>
              <a:off x="5900602" y="1193063"/>
              <a:ext cx="444345" cy="1023338"/>
              <a:chOff x="5900602" y="1193063"/>
              <a:chExt cx="444345" cy="1023338"/>
            </a:xfrm>
          </p:grpSpPr>
          <p:grpSp>
            <p:nvGrpSpPr>
              <p:cNvPr id="7655" name="Google Shape;7655;p13"/>
              <p:cNvGrpSpPr/>
              <p:nvPr/>
            </p:nvGrpSpPr>
            <p:grpSpPr>
              <a:xfrm>
                <a:off x="6046501" y="1367785"/>
                <a:ext cx="298446" cy="848616"/>
                <a:chOff x="6046501" y="1367785"/>
                <a:chExt cx="298446" cy="848616"/>
              </a:xfrm>
            </p:grpSpPr>
            <p:sp>
              <p:nvSpPr>
                <p:cNvPr id="7656" name="Google Shape;7656;p1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7" name="Google Shape;7657;p1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8" name="Google Shape;7658;p13"/>
              <p:cNvGrpSpPr/>
              <p:nvPr/>
            </p:nvGrpSpPr>
            <p:grpSpPr>
              <a:xfrm>
                <a:off x="5900602" y="1193063"/>
                <a:ext cx="284947" cy="182312"/>
                <a:chOff x="5900602" y="1193063"/>
                <a:chExt cx="284947" cy="182312"/>
              </a:xfrm>
            </p:grpSpPr>
            <p:sp>
              <p:nvSpPr>
                <p:cNvPr id="7659" name="Google Shape;7659;p1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0" name="Google Shape;7660;p1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7661" name="Google Shape;7661;p13"/>
          <p:cNvGrpSpPr/>
          <p:nvPr/>
        </p:nvGrpSpPr>
        <p:grpSpPr>
          <a:xfrm>
            <a:off x="7217822" y="979408"/>
            <a:ext cx="1219413" cy="1051365"/>
            <a:chOff x="7287122" y="1165658"/>
            <a:chExt cx="1219413" cy="1051365"/>
          </a:xfrm>
        </p:grpSpPr>
        <p:grpSp>
          <p:nvGrpSpPr>
            <p:cNvPr id="7662" name="Google Shape;7662;p13"/>
            <p:cNvGrpSpPr/>
            <p:nvPr/>
          </p:nvGrpSpPr>
          <p:grpSpPr>
            <a:xfrm>
              <a:off x="7287122" y="1969723"/>
              <a:ext cx="1219413" cy="247300"/>
              <a:chOff x="7287122" y="1969723"/>
              <a:chExt cx="1219413" cy="247300"/>
            </a:xfrm>
          </p:grpSpPr>
          <p:sp>
            <p:nvSpPr>
              <p:cNvPr id="7663" name="Google Shape;7663;p1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4" name="Google Shape;7664;p13"/>
              <p:cNvGrpSpPr/>
              <p:nvPr/>
            </p:nvGrpSpPr>
            <p:grpSpPr>
              <a:xfrm>
                <a:off x="7287122" y="2063892"/>
                <a:ext cx="1151753" cy="73428"/>
                <a:chOff x="7287122" y="2063892"/>
                <a:chExt cx="1151753" cy="73428"/>
              </a:xfrm>
            </p:grpSpPr>
            <p:sp>
              <p:nvSpPr>
                <p:cNvPr id="7665" name="Google Shape;7665;p1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6" name="Google Shape;7666;p1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667" name="Google Shape;7667;p13"/>
            <p:cNvGrpSpPr/>
            <p:nvPr/>
          </p:nvGrpSpPr>
          <p:grpSpPr>
            <a:xfrm>
              <a:off x="7287122" y="1712201"/>
              <a:ext cx="1219403" cy="246767"/>
              <a:chOff x="7287122" y="1712201"/>
              <a:chExt cx="1219403" cy="246767"/>
            </a:xfrm>
          </p:grpSpPr>
          <p:sp>
            <p:nvSpPr>
              <p:cNvPr id="7668" name="Google Shape;7668;p1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9" name="Google Shape;7669;p13"/>
              <p:cNvGrpSpPr/>
              <p:nvPr/>
            </p:nvGrpSpPr>
            <p:grpSpPr>
              <a:xfrm>
                <a:off x="7287122" y="1842861"/>
                <a:ext cx="1005303" cy="73419"/>
                <a:chOff x="7287122" y="1842861"/>
                <a:chExt cx="1005303" cy="73419"/>
              </a:xfrm>
            </p:grpSpPr>
            <p:sp>
              <p:nvSpPr>
                <p:cNvPr id="7670" name="Google Shape;7670;p1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1" name="Google Shape;7671;p1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672" name="Google Shape;7672;p13"/>
            <p:cNvGrpSpPr/>
            <p:nvPr/>
          </p:nvGrpSpPr>
          <p:grpSpPr>
            <a:xfrm>
              <a:off x="7287122" y="1447520"/>
              <a:ext cx="1219403" cy="286667"/>
              <a:chOff x="7287122" y="1447520"/>
              <a:chExt cx="1219403" cy="286667"/>
            </a:xfrm>
          </p:grpSpPr>
          <p:sp>
            <p:nvSpPr>
              <p:cNvPr id="7673" name="Google Shape;7673;p1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4" name="Google Shape;7674;p13"/>
              <p:cNvGrpSpPr/>
              <p:nvPr/>
            </p:nvGrpSpPr>
            <p:grpSpPr>
              <a:xfrm>
                <a:off x="7287122" y="1581977"/>
                <a:ext cx="852803" cy="73428"/>
                <a:chOff x="7287122" y="1581977"/>
                <a:chExt cx="852803" cy="73428"/>
              </a:xfrm>
            </p:grpSpPr>
            <p:sp>
              <p:nvSpPr>
                <p:cNvPr id="7675" name="Google Shape;7675;p1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6" name="Google Shape;7676;p1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677" name="Google Shape;7677;p13"/>
            <p:cNvGrpSpPr/>
            <p:nvPr/>
          </p:nvGrpSpPr>
          <p:grpSpPr>
            <a:xfrm>
              <a:off x="7287122" y="1165658"/>
              <a:ext cx="1219403" cy="344253"/>
              <a:chOff x="7287122" y="1165658"/>
              <a:chExt cx="1219403" cy="344253"/>
            </a:xfrm>
          </p:grpSpPr>
          <p:sp>
            <p:nvSpPr>
              <p:cNvPr id="7678" name="Google Shape;7678;p1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9" name="Google Shape;7679;p13"/>
              <p:cNvGrpSpPr/>
              <p:nvPr/>
            </p:nvGrpSpPr>
            <p:grpSpPr>
              <a:xfrm>
                <a:off x="7287122" y="1341025"/>
                <a:ext cx="695703" cy="73419"/>
                <a:chOff x="7287122" y="1341025"/>
                <a:chExt cx="695703" cy="73419"/>
              </a:xfrm>
            </p:grpSpPr>
            <p:sp>
              <p:nvSpPr>
                <p:cNvPr id="7680" name="Google Shape;7680;p1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81" name="Google Shape;7681;p1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85"/>
        <p:cNvGrpSpPr/>
        <p:nvPr/>
      </p:nvGrpSpPr>
      <p:grpSpPr>
        <a:xfrm>
          <a:off x="0" y="0"/>
          <a:ext cx="0" cy="0"/>
          <a:chOff x="0" y="0"/>
          <a:chExt cx="0" cy="0"/>
        </a:xfrm>
      </p:grpSpPr>
      <p:grpSp>
        <p:nvGrpSpPr>
          <p:cNvPr id="7686" name="Google Shape;7686;p14"/>
          <p:cNvGrpSpPr/>
          <p:nvPr/>
        </p:nvGrpSpPr>
        <p:grpSpPr>
          <a:xfrm>
            <a:off x="866243" y="2291587"/>
            <a:ext cx="415546" cy="355053"/>
            <a:chOff x="866243" y="2291587"/>
            <a:chExt cx="415546" cy="355053"/>
          </a:xfrm>
        </p:grpSpPr>
        <p:sp>
          <p:nvSpPr>
            <p:cNvPr id="7687" name="Google Shape;7687;p1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8" name="Google Shape;7688;p1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9" name="Google Shape;7689;p1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0" name="Google Shape;7690;p1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1" name="Google Shape;7691;p1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692" name="Google Shape;7692;p14"/>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93" name="Google Shape;7693;p14"/>
          <p:cNvGrpSpPr/>
          <p:nvPr/>
        </p:nvGrpSpPr>
        <p:grpSpPr>
          <a:xfrm>
            <a:off x="1958520" y="2302574"/>
            <a:ext cx="359213" cy="327807"/>
            <a:chOff x="1958520" y="2302574"/>
            <a:chExt cx="359213" cy="327807"/>
          </a:xfrm>
        </p:grpSpPr>
        <p:sp>
          <p:nvSpPr>
            <p:cNvPr id="7694" name="Google Shape;7694;p1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5" name="Google Shape;7695;p1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6" name="Google Shape;7696;p1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97" name="Google Shape;7697;p14"/>
          <p:cNvGrpSpPr/>
          <p:nvPr/>
        </p:nvGrpSpPr>
        <p:grpSpPr>
          <a:xfrm>
            <a:off x="2579882" y="2287427"/>
            <a:ext cx="207582" cy="359594"/>
            <a:chOff x="2656082" y="2287427"/>
            <a:chExt cx="207582" cy="359594"/>
          </a:xfrm>
        </p:grpSpPr>
        <p:sp>
          <p:nvSpPr>
            <p:cNvPr id="7698" name="Google Shape;7698;p1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9" name="Google Shape;7699;p1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0" name="Google Shape;7700;p1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1" name="Google Shape;7701;p1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02" name="Google Shape;7702;p14"/>
          <p:cNvGrpSpPr/>
          <p:nvPr/>
        </p:nvGrpSpPr>
        <p:grpSpPr>
          <a:xfrm>
            <a:off x="3049653" y="2321468"/>
            <a:ext cx="362991" cy="290018"/>
            <a:chOff x="3049653" y="2321468"/>
            <a:chExt cx="362991" cy="290018"/>
          </a:xfrm>
        </p:grpSpPr>
        <p:sp>
          <p:nvSpPr>
            <p:cNvPr id="7703" name="Google Shape;7703;p1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4" name="Google Shape;7704;p1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5" name="Google Shape;7705;p1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6" name="Google Shape;7706;p1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07" name="Google Shape;7707;p14"/>
          <p:cNvGrpSpPr/>
          <p:nvPr/>
        </p:nvGrpSpPr>
        <p:grpSpPr>
          <a:xfrm>
            <a:off x="3564243" y="2289904"/>
            <a:ext cx="422342" cy="355243"/>
            <a:chOff x="3564243" y="2289904"/>
            <a:chExt cx="422342" cy="355243"/>
          </a:xfrm>
        </p:grpSpPr>
        <p:sp>
          <p:nvSpPr>
            <p:cNvPr id="7708" name="Google Shape;7708;p1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9" name="Google Shape;7709;p1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0" name="Google Shape;7710;p1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1" name="Google Shape;7711;p1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2" name="Google Shape;7712;p1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13" name="Google Shape;7713;p14"/>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14" name="Google Shape;7714;p14"/>
          <p:cNvGrpSpPr/>
          <p:nvPr/>
        </p:nvGrpSpPr>
        <p:grpSpPr>
          <a:xfrm>
            <a:off x="4687894" y="2289713"/>
            <a:ext cx="359594" cy="353909"/>
            <a:chOff x="4687894" y="2289713"/>
            <a:chExt cx="359594" cy="353909"/>
          </a:xfrm>
        </p:grpSpPr>
        <p:sp>
          <p:nvSpPr>
            <p:cNvPr id="7715" name="Google Shape;7715;p1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6" name="Google Shape;7716;p1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7" name="Google Shape;7717;p1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18" name="Google Shape;7718;p14"/>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19" name="Google Shape;7719;p14"/>
          <p:cNvGrpSpPr/>
          <p:nvPr/>
        </p:nvGrpSpPr>
        <p:grpSpPr>
          <a:xfrm>
            <a:off x="6372624" y="2308227"/>
            <a:ext cx="263567" cy="317614"/>
            <a:chOff x="6421399" y="2308227"/>
            <a:chExt cx="263567" cy="317614"/>
          </a:xfrm>
        </p:grpSpPr>
        <p:sp>
          <p:nvSpPr>
            <p:cNvPr id="7720" name="Google Shape;7720;p1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1" name="Google Shape;7721;p1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2" name="Google Shape;7722;p1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3" name="Google Shape;7723;p1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4" name="Google Shape;7724;p14"/>
          <p:cNvGrpSpPr/>
          <p:nvPr/>
        </p:nvGrpSpPr>
        <p:grpSpPr>
          <a:xfrm>
            <a:off x="6870193" y="2295620"/>
            <a:ext cx="360356" cy="343462"/>
            <a:chOff x="6870193" y="2295620"/>
            <a:chExt cx="360356" cy="343462"/>
          </a:xfrm>
        </p:grpSpPr>
        <p:sp>
          <p:nvSpPr>
            <p:cNvPr id="7725" name="Google Shape;7725;p1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6" name="Google Shape;7726;p1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7" name="Google Shape;7727;p14"/>
          <p:cNvGrpSpPr/>
          <p:nvPr/>
        </p:nvGrpSpPr>
        <p:grpSpPr>
          <a:xfrm>
            <a:off x="7441465" y="2302860"/>
            <a:ext cx="342192" cy="327140"/>
            <a:chOff x="7441465" y="2302860"/>
            <a:chExt cx="342192" cy="327140"/>
          </a:xfrm>
        </p:grpSpPr>
        <p:sp>
          <p:nvSpPr>
            <p:cNvPr id="7728" name="Google Shape;7728;p1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9" name="Google Shape;7729;p1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30" name="Google Shape;7730;p14"/>
          <p:cNvGrpSpPr/>
          <p:nvPr/>
        </p:nvGrpSpPr>
        <p:grpSpPr>
          <a:xfrm>
            <a:off x="7989683" y="2350207"/>
            <a:ext cx="332761" cy="234066"/>
            <a:chOff x="7989683" y="2350207"/>
            <a:chExt cx="332761" cy="234066"/>
          </a:xfrm>
        </p:grpSpPr>
        <p:sp>
          <p:nvSpPr>
            <p:cNvPr id="7731" name="Google Shape;7731;p1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2" name="Google Shape;7732;p1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3" name="Google Shape;7733;p1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4" name="Google Shape;7734;p1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5" name="Google Shape;7735;p1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6" name="Google Shape;7736;p1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37" name="Google Shape;7737;p14"/>
          <p:cNvGrpSpPr/>
          <p:nvPr/>
        </p:nvGrpSpPr>
        <p:grpSpPr>
          <a:xfrm>
            <a:off x="5823294" y="2309751"/>
            <a:ext cx="315327" cy="314978"/>
            <a:chOff x="5823294" y="2309751"/>
            <a:chExt cx="315327" cy="314978"/>
          </a:xfrm>
        </p:grpSpPr>
        <p:sp>
          <p:nvSpPr>
            <p:cNvPr id="7738" name="Google Shape;7738;p1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9" name="Google Shape;7739;p1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0" name="Google Shape;7740;p1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1" name="Google Shape;7741;p1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2" name="Google Shape;7742;p1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3" name="Google Shape;7743;p1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4" name="Google Shape;7744;p1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5" name="Google Shape;7745;p1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6" name="Google Shape;7746;p1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7" name="Google Shape;7747;p1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8" name="Google Shape;7748;p1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9" name="Google Shape;7749;p1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0" name="Google Shape;7750;p1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1" name="Google Shape;7751;p1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2" name="Google Shape;7752;p1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3" name="Google Shape;7753;p1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4" name="Google Shape;7754;p1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55" name="Google Shape;7755;p14"/>
          <p:cNvGrpSpPr/>
          <p:nvPr/>
        </p:nvGrpSpPr>
        <p:grpSpPr>
          <a:xfrm>
            <a:off x="2497275" y="2744159"/>
            <a:ext cx="370930" cy="370549"/>
            <a:chOff x="2497275" y="2744159"/>
            <a:chExt cx="370930" cy="370549"/>
          </a:xfrm>
        </p:grpSpPr>
        <p:sp>
          <p:nvSpPr>
            <p:cNvPr id="7756" name="Google Shape;7756;p1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7" name="Google Shape;7757;p1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8" name="Google Shape;7758;p1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9" name="Google Shape;7759;p1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0" name="Google Shape;7760;p1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1" name="Google Shape;7761;p1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62" name="Google Shape;7762;p14"/>
          <p:cNvGrpSpPr/>
          <p:nvPr/>
        </p:nvGrpSpPr>
        <p:grpSpPr>
          <a:xfrm>
            <a:off x="860940" y="2746477"/>
            <a:ext cx="371883" cy="365691"/>
            <a:chOff x="860940" y="2746477"/>
            <a:chExt cx="371883" cy="365691"/>
          </a:xfrm>
        </p:grpSpPr>
        <p:sp>
          <p:nvSpPr>
            <p:cNvPr id="7763" name="Google Shape;7763;p1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4" name="Google Shape;7764;p1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5" name="Google Shape;7765;p1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6" name="Google Shape;7766;p1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7" name="Google Shape;7767;p1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68" name="Google Shape;7768;p14"/>
          <p:cNvGrpSpPr/>
          <p:nvPr/>
        </p:nvGrpSpPr>
        <p:grpSpPr>
          <a:xfrm>
            <a:off x="1450836" y="2766258"/>
            <a:ext cx="283985" cy="341080"/>
            <a:chOff x="1493849" y="2775533"/>
            <a:chExt cx="283985" cy="341080"/>
          </a:xfrm>
        </p:grpSpPr>
        <p:sp>
          <p:nvSpPr>
            <p:cNvPr id="7769" name="Google Shape;7769;p1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0" name="Google Shape;7770;p1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1" name="Google Shape;7771;p14"/>
          <p:cNvGrpSpPr/>
          <p:nvPr/>
        </p:nvGrpSpPr>
        <p:grpSpPr>
          <a:xfrm>
            <a:off x="1952836" y="2774422"/>
            <a:ext cx="372835" cy="342573"/>
            <a:chOff x="1952836" y="2774422"/>
            <a:chExt cx="372835" cy="342573"/>
          </a:xfrm>
        </p:grpSpPr>
        <p:sp>
          <p:nvSpPr>
            <p:cNvPr id="7772" name="Google Shape;7772;p1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3" name="Google Shape;7773;p1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4" name="Google Shape;7774;p1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5" name="Google Shape;7775;p14"/>
          <p:cNvGrpSpPr/>
          <p:nvPr/>
        </p:nvGrpSpPr>
        <p:grpSpPr>
          <a:xfrm>
            <a:off x="3079916" y="2744477"/>
            <a:ext cx="332729" cy="372518"/>
            <a:chOff x="3079916" y="2744477"/>
            <a:chExt cx="332729" cy="372518"/>
          </a:xfrm>
        </p:grpSpPr>
        <p:sp>
          <p:nvSpPr>
            <p:cNvPr id="7776" name="Google Shape;7776;p1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7" name="Google Shape;7777;p1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8" name="Google Shape;7778;p1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9" name="Google Shape;7779;p14"/>
          <p:cNvGrpSpPr/>
          <p:nvPr/>
        </p:nvGrpSpPr>
        <p:grpSpPr>
          <a:xfrm>
            <a:off x="3620576" y="2745525"/>
            <a:ext cx="336889" cy="355592"/>
            <a:chOff x="3620576" y="2745525"/>
            <a:chExt cx="336889" cy="355592"/>
          </a:xfrm>
        </p:grpSpPr>
        <p:sp>
          <p:nvSpPr>
            <p:cNvPr id="7780" name="Google Shape;7780;p1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1" name="Google Shape;7781;p1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2" name="Google Shape;7782;p14"/>
          <p:cNvGrpSpPr/>
          <p:nvPr/>
        </p:nvGrpSpPr>
        <p:grpSpPr>
          <a:xfrm>
            <a:off x="4126815" y="2760704"/>
            <a:ext cx="380393" cy="363118"/>
            <a:chOff x="4126815" y="2760704"/>
            <a:chExt cx="380393" cy="363118"/>
          </a:xfrm>
        </p:grpSpPr>
        <p:sp>
          <p:nvSpPr>
            <p:cNvPr id="7783" name="Google Shape;7783;p1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4" name="Google Shape;7784;p1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5" name="Google Shape;7785;p1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6" name="Google Shape;7786;p1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7" name="Google Shape;7787;p14"/>
          <p:cNvGrpSpPr/>
          <p:nvPr/>
        </p:nvGrpSpPr>
        <p:grpSpPr>
          <a:xfrm>
            <a:off x="4675986" y="2745684"/>
            <a:ext cx="381346" cy="368644"/>
            <a:chOff x="4675986" y="2745684"/>
            <a:chExt cx="381346" cy="368644"/>
          </a:xfrm>
        </p:grpSpPr>
        <p:sp>
          <p:nvSpPr>
            <p:cNvPr id="7788" name="Google Shape;7788;p1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9" name="Google Shape;7789;p1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90" name="Google Shape;7790;p14"/>
          <p:cNvGrpSpPr/>
          <p:nvPr/>
        </p:nvGrpSpPr>
        <p:grpSpPr>
          <a:xfrm>
            <a:off x="5220616" y="2791061"/>
            <a:ext cx="373185" cy="302466"/>
            <a:chOff x="5220616" y="2791061"/>
            <a:chExt cx="373185" cy="302466"/>
          </a:xfrm>
        </p:grpSpPr>
        <p:sp>
          <p:nvSpPr>
            <p:cNvPr id="7791" name="Google Shape;7791;p1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2" name="Google Shape;7792;p1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3" name="Google Shape;7793;p1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4" name="Google Shape;7794;p1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5" name="Google Shape;7795;p1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6" name="Google Shape;7796;p1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7" name="Google Shape;7797;p1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8" name="Google Shape;7798;p1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9" name="Google Shape;7799;p1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0" name="Google Shape;7800;p1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1" name="Google Shape;7801;p1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2" name="Google Shape;7802;p1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3" name="Google Shape;7803;p1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4" name="Google Shape;7804;p1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5" name="Google Shape;7805;p1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6" name="Google Shape;7806;p1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7" name="Google Shape;7807;p1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8" name="Google Shape;7808;p1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09" name="Google Shape;7809;p14"/>
          <p:cNvGrpSpPr/>
          <p:nvPr/>
        </p:nvGrpSpPr>
        <p:grpSpPr>
          <a:xfrm>
            <a:off x="5788661" y="2772517"/>
            <a:ext cx="284366" cy="344097"/>
            <a:chOff x="5864861" y="2772517"/>
            <a:chExt cx="284366" cy="344097"/>
          </a:xfrm>
        </p:grpSpPr>
        <p:sp>
          <p:nvSpPr>
            <p:cNvPr id="7810" name="Google Shape;7810;p1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1" name="Google Shape;7811;p1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2" name="Google Shape;7812;p1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3" name="Google Shape;7813;p1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4" name="Google Shape;7814;p1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5" name="Google Shape;7815;p1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16" name="Google Shape;7816;p14"/>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17" name="Google Shape;7817;p14"/>
          <p:cNvGrpSpPr/>
          <p:nvPr/>
        </p:nvGrpSpPr>
        <p:grpSpPr>
          <a:xfrm>
            <a:off x="6974158" y="2789537"/>
            <a:ext cx="255247" cy="327458"/>
            <a:chOff x="6974158" y="2789537"/>
            <a:chExt cx="255247" cy="327458"/>
          </a:xfrm>
        </p:grpSpPr>
        <p:sp>
          <p:nvSpPr>
            <p:cNvPr id="7818" name="Google Shape;7818;p1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9" name="Google Shape;7819;p1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0" name="Google Shape;7820;p1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1" name="Google Shape;7821;p1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2" name="Google Shape;7822;p1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3" name="Google Shape;7823;p1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24" name="Google Shape;7824;p14"/>
          <p:cNvGrpSpPr/>
          <p:nvPr/>
        </p:nvGrpSpPr>
        <p:grpSpPr>
          <a:xfrm>
            <a:off x="7530697" y="2790299"/>
            <a:ext cx="244291" cy="326314"/>
            <a:chOff x="7530697" y="2790299"/>
            <a:chExt cx="244291" cy="326314"/>
          </a:xfrm>
        </p:grpSpPr>
        <p:sp>
          <p:nvSpPr>
            <p:cNvPr id="7825" name="Google Shape;7825;p1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6" name="Google Shape;7826;p1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7" name="Google Shape;7827;p1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8" name="Google Shape;7828;p1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9" name="Google Shape;7829;p1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0" name="Google Shape;7830;p1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31" name="Google Shape;7831;p14"/>
          <p:cNvGrpSpPr/>
          <p:nvPr/>
        </p:nvGrpSpPr>
        <p:grpSpPr>
          <a:xfrm>
            <a:off x="7988191" y="2832248"/>
            <a:ext cx="332348" cy="283985"/>
            <a:chOff x="7988191" y="2832248"/>
            <a:chExt cx="332348" cy="283985"/>
          </a:xfrm>
        </p:grpSpPr>
        <p:sp>
          <p:nvSpPr>
            <p:cNvPr id="7832" name="Google Shape;7832;p1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3" name="Google Shape;7833;p1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4" name="Google Shape;7834;p1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35" name="Google Shape;7835;p14"/>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36" name="Google Shape;7836;p14"/>
          <p:cNvGrpSpPr/>
          <p:nvPr/>
        </p:nvGrpSpPr>
        <p:grpSpPr>
          <a:xfrm>
            <a:off x="3588440" y="3258368"/>
            <a:ext cx="364484" cy="262423"/>
            <a:chOff x="3588440" y="3258368"/>
            <a:chExt cx="364484" cy="262423"/>
          </a:xfrm>
        </p:grpSpPr>
        <p:sp>
          <p:nvSpPr>
            <p:cNvPr id="7837" name="Google Shape;7837;p1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8" name="Google Shape;7838;p1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9" name="Google Shape;7839;p1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0" name="Google Shape;7840;p1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1" name="Google Shape;7841;p1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2" name="Google Shape;7842;p1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43" name="Google Shape;7843;p14"/>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44" name="Google Shape;7844;p14"/>
          <p:cNvGrpSpPr/>
          <p:nvPr/>
        </p:nvGrpSpPr>
        <p:grpSpPr>
          <a:xfrm>
            <a:off x="5765817" y="3227724"/>
            <a:ext cx="364865" cy="324822"/>
            <a:chOff x="5765817" y="3227724"/>
            <a:chExt cx="364865" cy="324822"/>
          </a:xfrm>
        </p:grpSpPr>
        <p:sp>
          <p:nvSpPr>
            <p:cNvPr id="7845" name="Google Shape;7845;p1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6" name="Google Shape;7846;p1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7" name="Google Shape;7847;p1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48" name="Google Shape;7848;p14"/>
          <p:cNvGrpSpPr/>
          <p:nvPr/>
        </p:nvGrpSpPr>
        <p:grpSpPr>
          <a:xfrm>
            <a:off x="6228583" y="3237664"/>
            <a:ext cx="446539" cy="303895"/>
            <a:chOff x="6228583" y="3237664"/>
            <a:chExt cx="446539" cy="303895"/>
          </a:xfrm>
        </p:grpSpPr>
        <p:sp>
          <p:nvSpPr>
            <p:cNvPr id="7849" name="Google Shape;7849;p1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0" name="Google Shape;7850;p1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1" name="Google Shape;7851;p1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2" name="Google Shape;7852;p1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3" name="Google Shape;7853;p1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4" name="Google Shape;7854;p1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5" name="Google Shape;7855;p1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6" name="Google Shape;7856;p1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7" name="Google Shape;7857;p1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8" name="Google Shape;7858;p1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9" name="Google Shape;7859;p1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0" name="Google Shape;7860;p1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1" name="Google Shape;7861;p1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2" name="Google Shape;7862;p1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3" name="Google Shape;7863;p1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4" name="Google Shape;7864;p1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5" name="Google Shape;7865;p1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6" name="Google Shape;7866;p14"/>
          <p:cNvGrpSpPr/>
          <p:nvPr/>
        </p:nvGrpSpPr>
        <p:grpSpPr>
          <a:xfrm>
            <a:off x="865862" y="3207306"/>
            <a:ext cx="364484" cy="364897"/>
            <a:chOff x="865862" y="3207306"/>
            <a:chExt cx="364484" cy="364897"/>
          </a:xfrm>
        </p:grpSpPr>
        <p:sp>
          <p:nvSpPr>
            <p:cNvPr id="7867" name="Google Shape;7867;p1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8" name="Google Shape;7868;p1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9" name="Google Shape;7869;p1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0" name="Google Shape;7870;p1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1" name="Google Shape;7871;p1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2" name="Google Shape;7872;p1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3" name="Google Shape;7873;p1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4" name="Google Shape;7874;p1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5" name="Google Shape;7875;p1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6" name="Google Shape;7876;p1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7" name="Google Shape;7877;p1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8" name="Google Shape;7878;p1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9" name="Google Shape;7879;p1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0" name="Google Shape;7880;p1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81" name="Google Shape;7881;p14"/>
          <p:cNvGrpSpPr/>
          <p:nvPr/>
        </p:nvGrpSpPr>
        <p:grpSpPr>
          <a:xfrm>
            <a:off x="1404617" y="3226962"/>
            <a:ext cx="370168" cy="325965"/>
            <a:chOff x="1404617" y="3226962"/>
            <a:chExt cx="370168" cy="325965"/>
          </a:xfrm>
        </p:grpSpPr>
        <p:sp>
          <p:nvSpPr>
            <p:cNvPr id="7882" name="Google Shape;7882;p1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3" name="Google Shape;7883;p1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4" name="Google Shape;7884;p1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5" name="Google Shape;7885;p1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6" name="Google Shape;7886;p1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7" name="Google Shape;7887;p1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8" name="Google Shape;7888;p1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9" name="Google Shape;7889;p1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0" name="Google Shape;7890;p1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1" name="Google Shape;7891;p14"/>
          <p:cNvGrpSpPr/>
          <p:nvPr/>
        </p:nvGrpSpPr>
        <p:grpSpPr>
          <a:xfrm>
            <a:off x="1953403" y="3216094"/>
            <a:ext cx="366389" cy="354481"/>
            <a:chOff x="1954741" y="3212419"/>
            <a:chExt cx="366389" cy="354481"/>
          </a:xfrm>
        </p:grpSpPr>
        <p:sp>
          <p:nvSpPr>
            <p:cNvPr id="7892" name="Google Shape;7892;p1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3" name="Google Shape;7893;p1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4" name="Google Shape;7894;p1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5" name="Google Shape;7895;p1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6" name="Google Shape;7896;p1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7" name="Google Shape;7897;p1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8" name="Google Shape;7898;p1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9" name="Google Shape;7899;p14"/>
          <p:cNvGrpSpPr/>
          <p:nvPr/>
        </p:nvGrpSpPr>
        <p:grpSpPr>
          <a:xfrm>
            <a:off x="3043239" y="3215626"/>
            <a:ext cx="366008" cy="348670"/>
            <a:chOff x="3043239" y="3215626"/>
            <a:chExt cx="366008" cy="348670"/>
          </a:xfrm>
        </p:grpSpPr>
        <p:sp>
          <p:nvSpPr>
            <p:cNvPr id="7900" name="Google Shape;7900;p1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1" name="Google Shape;7901;p1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02" name="Google Shape;7902;p14"/>
          <p:cNvGrpSpPr/>
          <p:nvPr/>
        </p:nvGrpSpPr>
        <p:grpSpPr>
          <a:xfrm>
            <a:off x="4218333" y="3184982"/>
            <a:ext cx="209107" cy="383442"/>
            <a:chOff x="4218333" y="3184982"/>
            <a:chExt cx="209107" cy="383442"/>
          </a:xfrm>
        </p:grpSpPr>
        <p:sp>
          <p:nvSpPr>
            <p:cNvPr id="7903" name="Google Shape;7903;p1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4" name="Google Shape;7904;p1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05" name="Google Shape;7905;p14"/>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06" name="Google Shape;7906;p14"/>
          <p:cNvGrpSpPr/>
          <p:nvPr/>
        </p:nvGrpSpPr>
        <p:grpSpPr>
          <a:xfrm>
            <a:off x="6896644" y="3216007"/>
            <a:ext cx="322917" cy="347876"/>
            <a:chOff x="6896644" y="3216007"/>
            <a:chExt cx="322917" cy="347876"/>
          </a:xfrm>
        </p:grpSpPr>
        <p:sp>
          <p:nvSpPr>
            <p:cNvPr id="7907" name="Google Shape;7907;p1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8" name="Google Shape;7908;p1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9" name="Google Shape;7909;p1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0" name="Google Shape;7910;p1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1" name="Google Shape;7911;p1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2" name="Google Shape;7912;p1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3" name="Google Shape;7913;p1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14" name="Google Shape;7914;p14"/>
          <p:cNvGrpSpPr/>
          <p:nvPr/>
        </p:nvGrpSpPr>
        <p:grpSpPr>
          <a:xfrm>
            <a:off x="7429366" y="3223183"/>
            <a:ext cx="334634" cy="333904"/>
            <a:chOff x="7429366" y="3223183"/>
            <a:chExt cx="334634" cy="333904"/>
          </a:xfrm>
        </p:grpSpPr>
        <p:sp>
          <p:nvSpPr>
            <p:cNvPr id="7915" name="Google Shape;7915;p1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6" name="Google Shape;7916;p1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17" name="Google Shape;7917;p14"/>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18" name="Google Shape;7918;p14"/>
          <p:cNvGrpSpPr/>
          <p:nvPr/>
        </p:nvGrpSpPr>
        <p:grpSpPr>
          <a:xfrm>
            <a:off x="5216456" y="3725484"/>
            <a:ext cx="356196" cy="265631"/>
            <a:chOff x="5216456" y="3725484"/>
            <a:chExt cx="356196" cy="265631"/>
          </a:xfrm>
        </p:grpSpPr>
        <p:sp>
          <p:nvSpPr>
            <p:cNvPr id="7919" name="Google Shape;7919;p1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0" name="Google Shape;7920;p1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21" name="Google Shape;7921;p14"/>
          <p:cNvGrpSpPr/>
          <p:nvPr/>
        </p:nvGrpSpPr>
        <p:grpSpPr>
          <a:xfrm>
            <a:off x="6849393" y="3733994"/>
            <a:ext cx="355053" cy="248038"/>
            <a:chOff x="6849393" y="3733994"/>
            <a:chExt cx="355053" cy="248038"/>
          </a:xfrm>
        </p:grpSpPr>
        <p:sp>
          <p:nvSpPr>
            <p:cNvPr id="7922" name="Google Shape;7922;p1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3" name="Google Shape;7923;p1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4" name="Google Shape;7924;p1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5" name="Google Shape;7925;p1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6" name="Google Shape;7926;p1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27" name="Google Shape;7927;p14"/>
          <p:cNvGrpSpPr/>
          <p:nvPr/>
        </p:nvGrpSpPr>
        <p:grpSpPr>
          <a:xfrm>
            <a:off x="7918997" y="3714687"/>
            <a:ext cx="392111" cy="280206"/>
            <a:chOff x="7918997" y="3714687"/>
            <a:chExt cx="392111" cy="280206"/>
          </a:xfrm>
        </p:grpSpPr>
        <p:sp>
          <p:nvSpPr>
            <p:cNvPr id="7928" name="Google Shape;7928;p1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9" name="Google Shape;7929;p1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0" name="Google Shape;7930;p1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1" name="Google Shape;7931;p1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2" name="Google Shape;7932;p1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33" name="Google Shape;7933;p14"/>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34" name="Google Shape;7934;p14"/>
          <p:cNvGrpSpPr/>
          <p:nvPr/>
        </p:nvGrpSpPr>
        <p:grpSpPr>
          <a:xfrm>
            <a:off x="1408777" y="3680964"/>
            <a:ext cx="357720" cy="355148"/>
            <a:chOff x="1408777" y="3680964"/>
            <a:chExt cx="357720" cy="355148"/>
          </a:xfrm>
        </p:grpSpPr>
        <p:sp>
          <p:nvSpPr>
            <p:cNvPr id="7935" name="Google Shape;7935;p1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6" name="Google Shape;7936;p1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7" name="Google Shape;7937;p1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8" name="Google Shape;7938;p1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9" name="Google Shape;7939;p1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40" name="Google Shape;7940;p14"/>
          <p:cNvGrpSpPr/>
          <p:nvPr/>
        </p:nvGrpSpPr>
        <p:grpSpPr>
          <a:xfrm>
            <a:off x="1952836" y="3680964"/>
            <a:ext cx="357720" cy="355148"/>
            <a:chOff x="1952836" y="3680964"/>
            <a:chExt cx="357720" cy="355148"/>
          </a:xfrm>
        </p:grpSpPr>
        <p:sp>
          <p:nvSpPr>
            <p:cNvPr id="7941" name="Google Shape;7941;p1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2" name="Google Shape;7942;p1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3" name="Google Shape;7943;p1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4" name="Google Shape;7944;p1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5" name="Google Shape;7945;p1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46" name="Google Shape;7946;p14"/>
          <p:cNvGrpSpPr/>
          <p:nvPr/>
        </p:nvGrpSpPr>
        <p:grpSpPr>
          <a:xfrm>
            <a:off x="2496894" y="3680964"/>
            <a:ext cx="357720" cy="355148"/>
            <a:chOff x="2496894" y="3680964"/>
            <a:chExt cx="357720" cy="355148"/>
          </a:xfrm>
        </p:grpSpPr>
        <p:sp>
          <p:nvSpPr>
            <p:cNvPr id="7947" name="Google Shape;7947;p1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8" name="Google Shape;7948;p1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9" name="Google Shape;7949;p1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0" name="Google Shape;7950;p1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1" name="Google Shape;7951;p1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2" name="Google Shape;7952;p14"/>
          <p:cNvGrpSpPr/>
          <p:nvPr/>
        </p:nvGrpSpPr>
        <p:grpSpPr>
          <a:xfrm>
            <a:off x="3040984" y="3681059"/>
            <a:ext cx="356164" cy="355815"/>
            <a:chOff x="3040984" y="3681059"/>
            <a:chExt cx="356164" cy="355815"/>
          </a:xfrm>
        </p:grpSpPr>
        <p:sp>
          <p:nvSpPr>
            <p:cNvPr id="7953" name="Google Shape;7953;p1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4" name="Google Shape;7954;p1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5" name="Google Shape;7955;p1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6" name="Google Shape;7956;p14"/>
          <p:cNvGrpSpPr/>
          <p:nvPr/>
        </p:nvGrpSpPr>
        <p:grpSpPr>
          <a:xfrm>
            <a:off x="3584280" y="3699191"/>
            <a:ext cx="358069" cy="317995"/>
            <a:chOff x="3584280" y="3699191"/>
            <a:chExt cx="358069" cy="317995"/>
          </a:xfrm>
        </p:grpSpPr>
        <p:sp>
          <p:nvSpPr>
            <p:cNvPr id="7957" name="Google Shape;7957;p1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8" name="Google Shape;7958;p1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9" name="Google Shape;7959;p1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0" name="Google Shape;7960;p1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61" name="Google Shape;7961;p14"/>
          <p:cNvGrpSpPr/>
          <p:nvPr/>
        </p:nvGrpSpPr>
        <p:grpSpPr>
          <a:xfrm>
            <a:off x="4129482" y="3681059"/>
            <a:ext cx="355402" cy="354291"/>
            <a:chOff x="4129482" y="3681059"/>
            <a:chExt cx="355402" cy="354291"/>
          </a:xfrm>
        </p:grpSpPr>
        <p:sp>
          <p:nvSpPr>
            <p:cNvPr id="7962" name="Google Shape;7962;p1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3" name="Google Shape;7963;p1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4" name="Google Shape;7964;p1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5" name="Google Shape;7965;p1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66" name="Google Shape;7966;p14"/>
          <p:cNvGrpSpPr/>
          <p:nvPr/>
        </p:nvGrpSpPr>
        <p:grpSpPr>
          <a:xfrm>
            <a:off x="4673540" y="3680297"/>
            <a:ext cx="355434" cy="355815"/>
            <a:chOff x="4673540" y="3680297"/>
            <a:chExt cx="355434" cy="355815"/>
          </a:xfrm>
        </p:grpSpPr>
        <p:sp>
          <p:nvSpPr>
            <p:cNvPr id="7967" name="Google Shape;7967;p1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8" name="Google Shape;7968;p1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9" name="Google Shape;7969;p1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70" name="Google Shape;7970;p14"/>
          <p:cNvGrpSpPr/>
          <p:nvPr/>
        </p:nvGrpSpPr>
        <p:grpSpPr>
          <a:xfrm>
            <a:off x="5779408" y="3699191"/>
            <a:ext cx="317645" cy="318757"/>
            <a:chOff x="5779408" y="3699191"/>
            <a:chExt cx="317645" cy="318757"/>
          </a:xfrm>
        </p:grpSpPr>
        <p:sp>
          <p:nvSpPr>
            <p:cNvPr id="7971" name="Google Shape;7971;p1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2" name="Google Shape;7972;p1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73" name="Google Shape;7973;p14"/>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74" name="Google Shape;7974;p14"/>
          <p:cNvGrpSpPr/>
          <p:nvPr/>
        </p:nvGrpSpPr>
        <p:grpSpPr>
          <a:xfrm>
            <a:off x="7390435" y="3680868"/>
            <a:ext cx="372073" cy="355243"/>
            <a:chOff x="7390435" y="3680868"/>
            <a:chExt cx="372073" cy="355243"/>
          </a:xfrm>
        </p:grpSpPr>
        <p:sp>
          <p:nvSpPr>
            <p:cNvPr id="7975" name="Google Shape;7975;p1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6" name="Google Shape;7976;p1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7" name="Google Shape;7977;p1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8" name="Google Shape;7978;p1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9" name="Google Shape;7979;p1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0" name="Google Shape;7980;p1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1" name="Google Shape;7981;p14"/>
          <p:cNvGrpSpPr/>
          <p:nvPr/>
        </p:nvGrpSpPr>
        <p:grpSpPr>
          <a:xfrm>
            <a:off x="1421638" y="4125629"/>
            <a:ext cx="374709" cy="374010"/>
            <a:chOff x="1421638" y="4125629"/>
            <a:chExt cx="374709" cy="374010"/>
          </a:xfrm>
        </p:grpSpPr>
        <p:sp>
          <p:nvSpPr>
            <p:cNvPr id="7982" name="Google Shape;7982;p1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3" name="Google Shape;7983;p1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4" name="Google Shape;7984;p14"/>
          <p:cNvGrpSpPr/>
          <p:nvPr/>
        </p:nvGrpSpPr>
        <p:grpSpPr>
          <a:xfrm>
            <a:off x="1973254" y="4156304"/>
            <a:ext cx="357720" cy="342192"/>
            <a:chOff x="1973254" y="4156304"/>
            <a:chExt cx="357720" cy="342192"/>
          </a:xfrm>
        </p:grpSpPr>
        <p:sp>
          <p:nvSpPr>
            <p:cNvPr id="7985" name="Google Shape;7985;p1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6" name="Google Shape;7986;p1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7" name="Google Shape;7987;p1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8" name="Google Shape;7988;p1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9" name="Google Shape;7989;p1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0" name="Google Shape;7990;p1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1" name="Google Shape;7991;p14"/>
          <p:cNvGrpSpPr/>
          <p:nvPr/>
        </p:nvGrpSpPr>
        <p:grpSpPr>
          <a:xfrm>
            <a:off x="2523759" y="4135505"/>
            <a:ext cx="341049" cy="340318"/>
            <a:chOff x="2523759" y="4135505"/>
            <a:chExt cx="341049" cy="340318"/>
          </a:xfrm>
        </p:grpSpPr>
        <p:sp>
          <p:nvSpPr>
            <p:cNvPr id="7992" name="Google Shape;7992;p1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3" name="Google Shape;7993;p1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4" name="Google Shape;7994;p14"/>
          <p:cNvGrpSpPr/>
          <p:nvPr/>
        </p:nvGrpSpPr>
        <p:grpSpPr>
          <a:xfrm>
            <a:off x="3040603" y="4130360"/>
            <a:ext cx="392079" cy="350353"/>
            <a:chOff x="3040603" y="4130360"/>
            <a:chExt cx="392079" cy="350353"/>
          </a:xfrm>
        </p:grpSpPr>
        <p:sp>
          <p:nvSpPr>
            <p:cNvPr id="7995" name="Google Shape;7995;p1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6" name="Google Shape;7996;p1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7" name="Google Shape;7997;p1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8" name="Google Shape;7998;p1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9" name="Google Shape;7999;p1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0" name="Google Shape;8000;p1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1" name="Google Shape;8001;p1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2" name="Google Shape;8002;p1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3" name="Google Shape;8003;p1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4" name="Google Shape;8004;p1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05" name="Google Shape;8005;p14"/>
          <p:cNvGrpSpPr/>
          <p:nvPr/>
        </p:nvGrpSpPr>
        <p:grpSpPr>
          <a:xfrm>
            <a:off x="3662144" y="4135505"/>
            <a:ext cx="232955" cy="340318"/>
            <a:chOff x="3662144" y="4135505"/>
            <a:chExt cx="232955" cy="340318"/>
          </a:xfrm>
        </p:grpSpPr>
        <p:sp>
          <p:nvSpPr>
            <p:cNvPr id="8006" name="Google Shape;8006;p1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7" name="Google Shape;8007;p1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8" name="Google Shape;8008;p1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9" name="Google Shape;8009;p1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10" name="Google Shape;8010;p14"/>
          <p:cNvGrpSpPr/>
          <p:nvPr/>
        </p:nvGrpSpPr>
        <p:grpSpPr>
          <a:xfrm>
            <a:off x="4149138" y="4121151"/>
            <a:ext cx="344065" cy="368644"/>
            <a:chOff x="4149138" y="4121151"/>
            <a:chExt cx="344065" cy="368644"/>
          </a:xfrm>
        </p:grpSpPr>
        <p:sp>
          <p:nvSpPr>
            <p:cNvPr id="8011" name="Google Shape;8011;p1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2" name="Google Shape;8012;p1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3" name="Google Shape;8013;p1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4" name="Google Shape;8014;p1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5" name="Google Shape;8015;p1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6" name="Google Shape;8016;p1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7" name="Google Shape;8017;p1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8" name="Google Shape;8018;p1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9" name="Google Shape;8019;p1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0" name="Google Shape;8020;p1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1" name="Google Shape;8021;p1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2" name="Google Shape;8022;p1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23" name="Google Shape;8023;p14"/>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24" name="Google Shape;8024;p14"/>
          <p:cNvGrpSpPr/>
          <p:nvPr/>
        </p:nvGrpSpPr>
        <p:grpSpPr>
          <a:xfrm>
            <a:off x="5206262" y="4174817"/>
            <a:ext cx="397763" cy="262804"/>
            <a:chOff x="5206262" y="4174817"/>
            <a:chExt cx="397763" cy="262804"/>
          </a:xfrm>
        </p:grpSpPr>
        <p:sp>
          <p:nvSpPr>
            <p:cNvPr id="8025" name="Google Shape;8025;p1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6" name="Google Shape;8026;p1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7" name="Google Shape;8027;p1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8" name="Google Shape;8028;p1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9" name="Google Shape;8029;p1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0" name="Google Shape;8030;p1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1" name="Google Shape;8031;p1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32" name="Google Shape;8032;p14"/>
          <p:cNvGrpSpPr/>
          <p:nvPr/>
        </p:nvGrpSpPr>
        <p:grpSpPr>
          <a:xfrm>
            <a:off x="5727616" y="4204699"/>
            <a:ext cx="440505" cy="290018"/>
            <a:chOff x="5727616" y="4204699"/>
            <a:chExt cx="440505" cy="290018"/>
          </a:xfrm>
        </p:grpSpPr>
        <p:sp>
          <p:nvSpPr>
            <p:cNvPr id="8033" name="Google Shape;8033;p1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4" name="Google Shape;8034;p1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5" name="Google Shape;8035;p1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6" name="Google Shape;8036;p1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7" name="Google Shape;8037;p1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8" name="Google Shape;8038;p1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9" name="Google Shape;8039;p1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0" name="Google Shape;8040;p1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1" name="Google Shape;8041;p14"/>
          <p:cNvGrpSpPr/>
          <p:nvPr/>
        </p:nvGrpSpPr>
        <p:grpSpPr>
          <a:xfrm>
            <a:off x="6410063" y="4135124"/>
            <a:ext cx="159950" cy="364516"/>
            <a:chOff x="6410063" y="4135124"/>
            <a:chExt cx="159950" cy="364516"/>
          </a:xfrm>
        </p:grpSpPr>
        <p:sp>
          <p:nvSpPr>
            <p:cNvPr id="8042" name="Google Shape;8042;p1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3" name="Google Shape;8043;p1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4" name="Google Shape;8044;p1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5" name="Google Shape;8045;p1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6" name="Google Shape;8046;p14"/>
          <p:cNvGrpSpPr/>
          <p:nvPr/>
        </p:nvGrpSpPr>
        <p:grpSpPr>
          <a:xfrm>
            <a:off x="6924652" y="4135505"/>
            <a:ext cx="214378" cy="364135"/>
            <a:chOff x="6924652" y="4135505"/>
            <a:chExt cx="214378" cy="364135"/>
          </a:xfrm>
        </p:grpSpPr>
        <p:sp>
          <p:nvSpPr>
            <p:cNvPr id="8047" name="Google Shape;8047;p1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8" name="Google Shape;8048;p1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9" name="Google Shape;8049;p1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0" name="Google Shape;8050;p1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1" name="Google Shape;8051;p14"/>
          <p:cNvGrpSpPr/>
          <p:nvPr/>
        </p:nvGrpSpPr>
        <p:grpSpPr>
          <a:xfrm>
            <a:off x="7384751" y="4147984"/>
            <a:ext cx="380012" cy="351274"/>
            <a:chOff x="7384751" y="4147984"/>
            <a:chExt cx="380012" cy="351274"/>
          </a:xfrm>
        </p:grpSpPr>
        <p:sp>
          <p:nvSpPr>
            <p:cNvPr id="8052" name="Google Shape;8052;p14"/>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3" name="Google Shape;8053;p14"/>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4" name="Google Shape;8054;p14"/>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5" name="Google Shape;8055;p14"/>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6" name="Google Shape;8056;p14"/>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57" name="Google Shape;8057;p14"/>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resize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FFFFFF"/>
                </a:solidFill>
                <a:effectLst/>
                <a:uLnTx/>
                <a:uFillTx/>
                <a:latin typeface="Arial"/>
                <a:cs typeface="Arial"/>
                <a:sym typeface="Arial"/>
              </a:rPr>
              <a:t>these icons without losing quality.</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 </a:t>
            </a:r>
            <a:r>
              <a:rPr kumimoji="0" lang="es" sz="1100" b="0" i="0" u="none" strike="noStrike" kern="0" cap="none" spc="0" normalizeH="0" baseline="0" noProof="0">
                <a:ln>
                  <a:noFill/>
                </a:ln>
                <a:solidFill>
                  <a:srgbClr val="869FB2"/>
                </a:solidFill>
                <a:effectLst/>
                <a:uLnTx/>
                <a:uFillTx/>
                <a:latin typeface="Arial"/>
                <a:cs typeface="Arial"/>
                <a:sym typeface="Arial"/>
              </a:rPr>
              <a:t>change the stroke and fill color</a:t>
            </a:r>
            <a:r>
              <a:rPr kumimoji="0" lang="es" sz="1100" b="0" i="0" u="none" strike="noStrike" kern="0" cap="none" spc="0" normalizeH="0" baseline="0" noProof="0">
                <a:ln>
                  <a:noFill/>
                </a:ln>
                <a:solidFill>
                  <a:srgbClr val="FFFFFF"/>
                </a:solidFill>
                <a:effectLst/>
                <a:uLnTx/>
                <a:uFillTx/>
                <a:latin typeface="Arial"/>
                <a:cs typeface="Arial"/>
                <a:sym typeface="Arial"/>
              </a:rPr>
              <a:t>; just select the icon and click on the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paint bucket/pen</a:t>
            </a:r>
            <a:r>
              <a:rPr kumimoji="0" lang="es" sz="1100" b="0" i="0" u="none" strike="noStrike" kern="0" cap="none" spc="0" normalizeH="0" baseline="0" noProof="0">
                <a:ln>
                  <a:noFill/>
                </a:ln>
                <a:solidFill>
                  <a:srgbClr val="FFFFFF"/>
                </a:solidFill>
                <a:effectLst/>
                <a:uLnTx/>
                <a:uFillTx/>
                <a:latin typeface="Arial"/>
                <a:cs typeface="Arial"/>
                <a:sym typeface="Arial"/>
              </a:rPr>
              <a:t>.</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In Google Slides, you can also use </a:t>
            </a:r>
            <a:r>
              <a:rPr kumimoji="0" lang="es"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Flaticon’s extension</a:t>
            </a:r>
            <a:r>
              <a:rPr kumimoji="0" lang="es" sz="1100" b="0" i="0" u="none" strike="noStrike" kern="0" cap="none" spc="0" normalizeH="0" baseline="0" noProof="0">
                <a:ln>
                  <a:noFill/>
                </a:ln>
                <a:solidFill>
                  <a:srgbClr val="FFFFFF"/>
                </a:solidFill>
                <a:effectLst/>
                <a:uLnTx/>
                <a:uFillTx/>
                <a:latin typeface="Arial"/>
                <a:cs typeface="Arial"/>
                <a:sym typeface="Arial"/>
              </a:rPr>
              <a:t>, allowing you to customize and add even more icons.</a:t>
            </a:r>
            <a:br>
              <a:rPr kumimoji="0" lang="es" sz="1100" b="0" i="0" u="none" strike="noStrike" kern="0" cap="none" spc="0" normalizeH="0" baseline="0" noProof="0">
                <a:ln>
                  <a:noFill/>
                </a:ln>
                <a:solidFill>
                  <a:srgbClr val="435D74"/>
                </a:solidFill>
                <a:effectLst/>
                <a:uLnTx/>
                <a:uFillTx/>
                <a:latin typeface="Arial"/>
                <a:cs typeface="Arial"/>
                <a:sym typeface="Arial"/>
              </a:rPr>
            </a:br>
            <a:endParaRPr kumimoji="0" sz="1100" b="0" i="0" u="none" strike="noStrike" kern="0" cap="none" spc="0" normalizeH="0" baseline="0" noProof="0">
              <a:ln>
                <a:noFill/>
              </a:ln>
              <a:solidFill>
                <a:srgbClr val="435D74"/>
              </a:solidFill>
              <a:effectLst/>
              <a:uLnTx/>
              <a:uFillTx/>
              <a:latin typeface="Arial"/>
              <a:cs typeface="Arial"/>
              <a:sym typeface="Arial"/>
            </a:endParaRPr>
          </a:p>
        </p:txBody>
      </p:sp>
      <p:sp>
        <p:nvSpPr>
          <p:cNvPr id="8058" name="Google Shape;8058;p1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...and our sets of editable icons</a:t>
            </a:r>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062"/>
        <p:cNvGrpSpPr/>
        <p:nvPr/>
      </p:nvGrpSpPr>
      <p:grpSpPr>
        <a:xfrm>
          <a:off x="0" y="0"/>
          <a:ext cx="0" cy="0"/>
          <a:chOff x="0" y="0"/>
          <a:chExt cx="0" cy="0"/>
        </a:xfrm>
      </p:grpSpPr>
      <p:grpSp>
        <p:nvGrpSpPr>
          <p:cNvPr id="8063" name="Google Shape;8063;p15"/>
          <p:cNvGrpSpPr/>
          <p:nvPr/>
        </p:nvGrpSpPr>
        <p:grpSpPr>
          <a:xfrm>
            <a:off x="1989449" y="4101269"/>
            <a:ext cx="374774" cy="346073"/>
            <a:chOff x="1989449" y="4282269"/>
            <a:chExt cx="374774" cy="346073"/>
          </a:xfrm>
        </p:grpSpPr>
        <p:sp>
          <p:nvSpPr>
            <p:cNvPr id="8064" name="Google Shape;8064;p1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5" name="Google Shape;8065;p1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6" name="Google Shape;8066;p1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7" name="Google Shape;8067;p1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8" name="Google Shape;8068;p1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69" name="Google Shape;8069;p15"/>
          <p:cNvGrpSpPr/>
          <p:nvPr/>
        </p:nvGrpSpPr>
        <p:grpSpPr>
          <a:xfrm>
            <a:off x="2487439" y="4099740"/>
            <a:ext cx="198775" cy="348972"/>
            <a:chOff x="2487439" y="4280740"/>
            <a:chExt cx="198775" cy="348972"/>
          </a:xfrm>
        </p:grpSpPr>
        <p:sp>
          <p:nvSpPr>
            <p:cNvPr id="8070" name="Google Shape;8070;p1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1" name="Google Shape;8071;p1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2" name="Google Shape;8072;p1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3" name="Google Shape;8073;p1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4" name="Google Shape;8074;p15"/>
          <p:cNvGrpSpPr/>
          <p:nvPr/>
        </p:nvGrpSpPr>
        <p:grpSpPr>
          <a:xfrm>
            <a:off x="2810958" y="4092923"/>
            <a:ext cx="353145" cy="361873"/>
            <a:chOff x="2810958" y="4273923"/>
            <a:chExt cx="353145" cy="361873"/>
          </a:xfrm>
        </p:grpSpPr>
        <p:sp>
          <p:nvSpPr>
            <p:cNvPr id="8075" name="Google Shape;8075;p1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6" name="Google Shape;8076;p1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7" name="Google Shape;8077;p1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8" name="Google Shape;8078;p1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9" name="Google Shape;8079;p1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0" name="Google Shape;8080;p1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1" name="Google Shape;8081;p1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2" name="Google Shape;8082;p15"/>
          <p:cNvGrpSpPr/>
          <p:nvPr/>
        </p:nvGrpSpPr>
        <p:grpSpPr>
          <a:xfrm>
            <a:off x="6275635" y="4101651"/>
            <a:ext cx="209383" cy="366778"/>
            <a:chOff x="6275635" y="4282651"/>
            <a:chExt cx="209383" cy="366778"/>
          </a:xfrm>
        </p:grpSpPr>
        <p:sp>
          <p:nvSpPr>
            <p:cNvPr id="8083" name="Google Shape;8083;p1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4" name="Google Shape;8084;p1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5" name="Google Shape;8085;p15"/>
          <p:cNvGrpSpPr/>
          <p:nvPr/>
        </p:nvGrpSpPr>
        <p:grpSpPr>
          <a:xfrm>
            <a:off x="6701186" y="4102033"/>
            <a:ext cx="280292" cy="366396"/>
            <a:chOff x="6701186" y="4283033"/>
            <a:chExt cx="280292" cy="366396"/>
          </a:xfrm>
        </p:grpSpPr>
        <p:sp>
          <p:nvSpPr>
            <p:cNvPr id="8086" name="Google Shape;8086;p1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7" name="Google Shape;8087;p1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8" name="Google Shape;8088;p15"/>
          <p:cNvGrpSpPr/>
          <p:nvPr/>
        </p:nvGrpSpPr>
        <p:grpSpPr>
          <a:xfrm>
            <a:off x="2609571" y="3643958"/>
            <a:ext cx="373627" cy="347347"/>
            <a:chOff x="2609571" y="3824958"/>
            <a:chExt cx="373627" cy="347347"/>
          </a:xfrm>
        </p:grpSpPr>
        <p:sp>
          <p:nvSpPr>
            <p:cNvPr id="8089" name="Google Shape;8089;p1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0" name="Google Shape;8090;p1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91" name="Google Shape;8091;p1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92" name="Google Shape;8092;p15"/>
          <p:cNvGrpSpPr/>
          <p:nvPr/>
        </p:nvGrpSpPr>
        <p:grpSpPr>
          <a:xfrm>
            <a:off x="916127" y="3626056"/>
            <a:ext cx="221902" cy="380795"/>
            <a:chOff x="916127" y="3807056"/>
            <a:chExt cx="221902" cy="380795"/>
          </a:xfrm>
        </p:grpSpPr>
        <p:sp>
          <p:nvSpPr>
            <p:cNvPr id="8093" name="Google Shape;8093;p1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4" name="Google Shape;8094;p1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5" name="Google Shape;8095;p1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6" name="Google Shape;8096;p1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97" name="Google Shape;8097;p1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8" name="Google Shape;8098;p1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99" name="Google Shape;8099;p15"/>
          <p:cNvGrpSpPr/>
          <p:nvPr/>
        </p:nvGrpSpPr>
        <p:grpSpPr>
          <a:xfrm>
            <a:off x="3513010" y="3635134"/>
            <a:ext cx="362223" cy="361108"/>
            <a:chOff x="3513010" y="3816134"/>
            <a:chExt cx="362223" cy="361108"/>
          </a:xfrm>
        </p:grpSpPr>
        <p:sp>
          <p:nvSpPr>
            <p:cNvPr id="8100" name="Google Shape;8100;p1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1" name="Google Shape;8101;p1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2" name="Google Shape;8102;p1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3" name="Google Shape;8103;p1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04" name="Google Shape;8104;p15"/>
          <p:cNvGrpSpPr/>
          <p:nvPr/>
        </p:nvGrpSpPr>
        <p:grpSpPr>
          <a:xfrm>
            <a:off x="3950316" y="3639307"/>
            <a:ext cx="369805" cy="353782"/>
            <a:chOff x="3950316" y="3820307"/>
            <a:chExt cx="369805" cy="353782"/>
          </a:xfrm>
        </p:grpSpPr>
        <p:sp>
          <p:nvSpPr>
            <p:cNvPr id="8105" name="Google Shape;8105;p1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6" name="Google Shape;8106;p1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7" name="Google Shape;8107;p1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8" name="Google Shape;8108;p1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09" name="Google Shape;8109;p15"/>
          <p:cNvGrpSpPr/>
          <p:nvPr/>
        </p:nvGrpSpPr>
        <p:grpSpPr>
          <a:xfrm>
            <a:off x="1761909" y="3630961"/>
            <a:ext cx="307974" cy="371716"/>
            <a:chOff x="1761909" y="3811961"/>
            <a:chExt cx="307974" cy="371716"/>
          </a:xfrm>
        </p:grpSpPr>
        <p:sp>
          <p:nvSpPr>
            <p:cNvPr id="8110" name="Google Shape;8110;p1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1" name="Google Shape;8111;p1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2" name="Google Shape;8112;p1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3" name="Google Shape;8113;p1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4" name="Google Shape;8114;p1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5" name="Google Shape;8115;p1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6" name="Google Shape;8116;p1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7" name="Google Shape;8117;p1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8" name="Google Shape;8118;p1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9" name="Google Shape;8119;p1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0" name="Google Shape;8120;p15"/>
          <p:cNvGrpSpPr/>
          <p:nvPr/>
        </p:nvGrpSpPr>
        <p:grpSpPr>
          <a:xfrm>
            <a:off x="5373342" y="3627935"/>
            <a:ext cx="231395" cy="353145"/>
            <a:chOff x="5373342" y="3808935"/>
            <a:chExt cx="231395" cy="353145"/>
          </a:xfrm>
        </p:grpSpPr>
        <p:sp>
          <p:nvSpPr>
            <p:cNvPr id="8121" name="Google Shape;8121;p1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2" name="Google Shape;8122;p1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3" name="Google Shape;8123;p1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4" name="Google Shape;8124;p1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5" name="Google Shape;8125;p1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6" name="Google Shape;8126;p1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7" name="Google Shape;8127;p1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8" name="Google Shape;8128;p1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9" name="Google Shape;8129;p1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30" name="Google Shape;8130;p1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31" name="Google Shape;8131;p15"/>
          <p:cNvGrpSpPr/>
          <p:nvPr/>
        </p:nvGrpSpPr>
        <p:grpSpPr>
          <a:xfrm>
            <a:off x="5833775" y="3628445"/>
            <a:ext cx="235185" cy="352253"/>
            <a:chOff x="5833775" y="3809445"/>
            <a:chExt cx="235185" cy="352253"/>
          </a:xfrm>
        </p:grpSpPr>
        <p:sp>
          <p:nvSpPr>
            <p:cNvPr id="8132" name="Google Shape;8132;p1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3" name="Google Shape;8133;p1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4" name="Google Shape;8134;p1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35" name="Google Shape;8135;p15"/>
          <p:cNvGrpSpPr/>
          <p:nvPr/>
        </p:nvGrpSpPr>
        <p:grpSpPr>
          <a:xfrm>
            <a:off x="4942472" y="3628318"/>
            <a:ext cx="238976" cy="352762"/>
            <a:chOff x="4942472" y="3809318"/>
            <a:chExt cx="238976" cy="352762"/>
          </a:xfrm>
        </p:grpSpPr>
        <p:sp>
          <p:nvSpPr>
            <p:cNvPr id="8136" name="Google Shape;8136;p1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7" name="Google Shape;8137;p1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8" name="Google Shape;8138;p1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9" name="Google Shape;8139;p1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0" name="Google Shape;8140;p1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1" name="Google Shape;8141;p1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2" name="Google Shape;8142;p1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43" name="Google Shape;8143;p15"/>
          <p:cNvGrpSpPr/>
          <p:nvPr/>
        </p:nvGrpSpPr>
        <p:grpSpPr>
          <a:xfrm>
            <a:off x="6266525" y="3626788"/>
            <a:ext cx="260223" cy="353527"/>
            <a:chOff x="6266525" y="3807788"/>
            <a:chExt cx="260223" cy="353527"/>
          </a:xfrm>
        </p:grpSpPr>
        <p:sp>
          <p:nvSpPr>
            <p:cNvPr id="8144" name="Google Shape;8144;p1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5" name="Google Shape;8145;p1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6" name="Google Shape;8146;p1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7" name="Google Shape;8147;p1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48" name="Google Shape;8148;p1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49" name="Google Shape;8149;p15"/>
          <p:cNvGrpSpPr/>
          <p:nvPr/>
        </p:nvGrpSpPr>
        <p:grpSpPr>
          <a:xfrm>
            <a:off x="7184363" y="3628604"/>
            <a:ext cx="202184" cy="352762"/>
            <a:chOff x="7184363" y="3809604"/>
            <a:chExt cx="202184" cy="352762"/>
          </a:xfrm>
        </p:grpSpPr>
        <p:sp>
          <p:nvSpPr>
            <p:cNvPr id="8150" name="Google Shape;8150;p1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1" name="Google Shape;8151;p1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2" name="Google Shape;8152;p15"/>
          <p:cNvGrpSpPr/>
          <p:nvPr/>
        </p:nvGrpSpPr>
        <p:grpSpPr>
          <a:xfrm>
            <a:off x="7571624" y="3627935"/>
            <a:ext cx="292047" cy="352762"/>
            <a:chOff x="7571624" y="3808935"/>
            <a:chExt cx="292047" cy="352762"/>
          </a:xfrm>
        </p:grpSpPr>
        <p:sp>
          <p:nvSpPr>
            <p:cNvPr id="8153" name="Google Shape;8153;p1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4" name="Google Shape;8154;p1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5" name="Google Shape;8155;p1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6" name="Google Shape;8156;p1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7" name="Google Shape;8157;p1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8" name="Google Shape;8158;p1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9" name="Google Shape;8159;p15"/>
          <p:cNvGrpSpPr/>
          <p:nvPr/>
        </p:nvGrpSpPr>
        <p:grpSpPr>
          <a:xfrm>
            <a:off x="2174559" y="3175116"/>
            <a:ext cx="364135" cy="359930"/>
            <a:chOff x="2174559" y="3356116"/>
            <a:chExt cx="364135" cy="359930"/>
          </a:xfrm>
        </p:grpSpPr>
        <p:sp>
          <p:nvSpPr>
            <p:cNvPr id="8160" name="Google Shape;8160;p1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1" name="Google Shape;8161;p1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2" name="Google Shape;8162;p15"/>
          <p:cNvGrpSpPr/>
          <p:nvPr/>
        </p:nvGrpSpPr>
        <p:grpSpPr>
          <a:xfrm>
            <a:off x="1731934" y="3174639"/>
            <a:ext cx="368371" cy="361554"/>
            <a:chOff x="1731934" y="3355639"/>
            <a:chExt cx="368371" cy="361554"/>
          </a:xfrm>
        </p:grpSpPr>
        <p:sp>
          <p:nvSpPr>
            <p:cNvPr id="8163" name="Google Shape;8163;p1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4" name="Google Shape;8164;p1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5" name="Google Shape;8165;p15"/>
          <p:cNvGrpSpPr/>
          <p:nvPr/>
        </p:nvGrpSpPr>
        <p:grpSpPr>
          <a:xfrm>
            <a:off x="3990517" y="3173173"/>
            <a:ext cx="279559" cy="363402"/>
            <a:chOff x="3990517" y="3354173"/>
            <a:chExt cx="279559" cy="363402"/>
          </a:xfrm>
        </p:grpSpPr>
        <p:sp>
          <p:nvSpPr>
            <p:cNvPr id="8166" name="Google Shape;8166;p1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7" name="Google Shape;8167;p1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8" name="Google Shape;8168;p1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9" name="Google Shape;8169;p15"/>
          <p:cNvGrpSpPr/>
          <p:nvPr/>
        </p:nvGrpSpPr>
        <p:grpSpPr>
          <a:xfrm>
            <a:off x="3497847" y="3236374"/>
            <a:ext cx="379680" cy="237606"/>
            <a:chOff x="3497847" y="3417374"/>
            <a:chExt cx="379680" cy="237606"/>
          </a:xfrm>
        </p:grpSpPr>
        <p:sp>
          <p:nvSpPr>
            <p:cNvPr id="8170" name="Google Shape;8170;p1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1" name="Google Shape;8171;p1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2" name="Google Shape;8172;p1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3" name="Google Shape;8173;p1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4" name="Google Shape;8174;p15"/>
          <p:cNvGrpSpPr/>
          <p:nvPr/>
        </p:nvGrpSpPr>
        <p:grpSpPr>
          <a:xfrm>
            <a:off x="2612597" y="3186075"/>
            <a:ext cx="376271" cy="337982"/>
            <a:chOff x="2612597" y="3367075"/>
            <a:chExt cx="376271" cy="337982"/>
          </a:xfrm>
        </p:grpSpPr>
        <p:sp>
          <p:nvSpPr>
            <p:cNvPr id="8175" name="Google Shape;8175;p1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6" name="Google Shape;8176;p1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7" name="Google Shape;8177;p15"/>
          <p:cNvGrpSpPr/>
          <p:nvPr/>
        </p:nvGrpSpPr>
        <p:grpSpPr>
          <a:xfrm>
            <a:off x="3071914" y="3183431"/>
            <a:ext cx="343652" cy="342505"/>
            <a:chOff x="3071914" y="3364431"/>
            <a:chExt cx="343652" cy="342505"/>
          </a:xfrm>
        </p:grpSpPr>
        <p:sp>
          <p:nvSpPr>
            <p:cNvPr id="8178" name="Google Shape;8178;p1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9" name="Google Shape;8179;p1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0" name="Google Shape;8180;p1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1" name="Google Shape;8181;p1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2" name="Google Shape;8182;p1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3" name="Google Shape;8183;p15"/>
          <p:cNvGrpSpPr/>
          <p:nvPr/>
        </p:nvGrpSpPr>
        <p:grpSpPr>
          <a:xfrm>
            <a:off x="897141" y="3178875"/>
            <a:ext cx="257962" cy="352762"/>
            <a:chOff x="897141" y="3359875"/>
            <a:chExt cx="257962" cy="352762"/>
          </a:xfrm>
        </p:grpSpPr>
        <p:sp>
          <p:nvSpPr>
            <p:cNvPr id="8184" name="Google Shape;8184;p1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5" name="Google Shape;8185;p1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6" name="Google Shape;8186;p1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7" name="Google Shape;8187;p1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8" name="Google Shape;8188;p1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9" name="Google Shape;8189;p1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0" name="Google Shape;8190;p1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1" name="Google Shape;8191;p1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2" name="Google Shape;8192;p15"/>
          <p:cNvGrpSpPr/>
          <p:nvPr/>
        </p:nvGrpSpPr>
        <p:grpSpPr>
          <a:xfrm>
            <a:off x="1333682" y="3163330"/>
            <a:ext cx="271213" cy="383088"/>
            <a:chOff x="1333682" y="3344330"/>
            <a:chExt cx="271213" cy="383088"/>
          </a:xfrm>
        </p:grpSpPr>
        <p:sp>
          <p:nvSpPr>
            <p:cNvPr id="8193" name="Google Shape;8193;p1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4" name="Google Shape;8194;p1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5" name="Google Shape;8195;p1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6" name="Google Shape;8196;p1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7" name="Google Shape;8197;p1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8" name="Google Shape;8198;p1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9" name="Google Shape;8199;p1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0" name="Google Shape;8200;p1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1" name="Google Shape;8201;p1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2" name="Google Shape;8202;p1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3" name="Google Shape;8203;p1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4" name="Google Shape;8204;p15"/>
          <p:cNvGrpSpPr/>
          <p:nvPr/>
        </p:nvGrpSpPr>
        <p:grpSpPr>
          <a:xfrm>
            <a:off x="6664394" y="3165974"/>
            <a:ext cx="353113" cy="351998"/>
            <a:chOff x="6664394" y="3346974"/>
            <a:chExt cx="353113" cy="351998"/>
          </a:xfrm>
        </p:grpSpPr>
        <p:sp>
          <p:nvSpPr>
            <p:cNvPr id="8205" name="Google Shape;8205;p1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6" name="Google Shape;8206;p1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7" name="Google Shape;8207;p1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8" name="Google Shape;8208;p1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9" name="Google Shape;8209;p1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0" name="Google Shape;8210;p15"/>
          <p:cNvGrpSpPr/>
          <p:nvPr/>
        </p:nvGrpSpPr>
        <p:grpSpPr>
          <a:xfrm>
            <a:off x="849741" y="1778307"/>
            <a:ext cx="399398" cy="375443"/>
            <a:chOff x="849741" y="1959307"/>
            <a:chExt cx="399398" cy="375443"/>
          </a:xfrm>
        </p:grpSpPr>
        <p:sp>
          <p:nvSpPr>
            <p:cNvPr id="8211" name="Google Shape;8211;p1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2" name="Google Shape;8212;p1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3" name="Google Shape;8213;p15"/>
          <p:cNvGrpSpPr/>
          <p:nvPr/>
        </p:nvGrpSpPr>
        <p:grpSpPr>
          <a:xfrm>
            <a:off x="1284212" y="1782766"/>
            <a:ext cx="379489" cy="366046"/>
            <a:chOff x="1284212" y="1963766"/>
            <a:chExt cx="379489" cy="366046"/>
          </a:xfrm>
        </p:grpSpPr>
        <p:sp>
          <p:nvSpPr>
            <p:cNvPr id="8214" name="Google Shape;8214;p1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5" name="Google Shape;8215;p1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6" name="Google Shape;8216;p15"/>
          <p:cNvGrpSpPr/>
          <p:nvPr/>
        </p:nvGrpSpPr>
        <p:grpSpPr>
          <a:xfrm>
            <a:off x="3037766" y="1788564"/>
            <a:ext cx="370219" cy="354928"/>
            <a:chOff x="3037766" y="1969564"/>
            <a:chExt cx="370219" cy="354928"/>
          </a:xfrm>
        </p:grpSpPr>
        <p:sp>
          <p:nvSpPr>
            <p:cNvPr id="8217" name="Google Shape;8217;p1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8" name="Google Shape;8218;p1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9" name="Google Shape;8219;p1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0" name="Google Shape;8220;p1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1" name="Google Shape;8221;p15"/>
          <p:cNvGrpSpPr/>
          <p:nvPr/>
        </p:nvGrpSpPr>
        <p:grpSpPr>
          <a:xfrm>
            <a:off x="3982553" y="1790730"/>
            <a:ext cx="304566" cy="350501"/>
            <a:chOff x="3982553" y="1971730"/>
            <a:chExt cx="304566" cy="350501"/>
          </a:xfrm>
        </p:grpSpPr>
        <p:sp>
          <p:nvSpPr>
            <p:cNvPr id="8222" name="Google Shape;8222;p1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3" name="Google Shape;8223;p1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4" name="Google Shape;8224;p15"/>
          <p:cNvGrpSpPr/>
          <p:nvPr/>
        </p:nvGrpSpPr>
        <p:grpSpPr>
          <a:xfrm>
            <a:off x="2567841" y="1813124"/>
            <a:ext cx="399812" cy="306477"/>
            <a:chOff x="2567841" y="1994124"/>
            <a:chExt cx="399812" cy="306477"/>
          </a:xfrm>
        </p:grpSpPr>
        <p:sp>
          <p:nvSpPr>
            <p:cNvPr id="8225" name="Google Shape;8225;p1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6" name="Google Shape;8226;p1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7" name="Google Shape;8227;p1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8" name="Google Shape;8228;p15"/>
          <p:cNvGrpSpPr/>
          <p:nvPr/>
        </p:nvGrpSpPr>
        <p:grpSpPr>
          <a:xfrm>
            <a:off x="2212084" y="1779358"/>
            <a:ext cx="324698" cy="372863"/>
            <a:chOff x="2212084" y="1960358"/>
            <a:chExt cx="324698" cy="372863"/>
          </a:xfrm>
        </p:grpSpPr>
        <p:sp>
          <p:nvSpPr>
            <p:cNvPr id="8229" name="Google Shape;8229;p1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0" name="Google Shape;8230;p1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1" name="Google Shape;8231;p1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2" name="Google Shape;8232;p15"/>
          <p:cNvGrpSpPr/>
          <p:nvPr/>
        </p:nvGrpSpPr>
        <p:grpSpPr>
          <a:xfrm>
            <a:off x="1805901" y="1779358"/>
            <a:ext cx="284847" cy="373627"/>
            <a:chOff x="1805901" y="1960358"/>
            <a:chExt cx="284847" cy="373627"/>
          </a:xfrm>
        </p:grpSpPr>
        <p:sp>
          <p:nvSpPr>
            <p:cNvPr id="8233" name="Google Shape;8233;p1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4" name="Google Shape;8234;p1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35" name="Google Shape;8235;p1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6" name="Google Shape;8236;p1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7" name="Google Shape;8237;p1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38" name="Google Shape;8238;p15"/>
          <p:cNvGrpSpPr/>
          <p:nvPr/>
        </p:nvGrpSpPr>
        <p:grpSpPr>
          <a:xfrm>
            <a:off x="6656812" y="1848388"/>
            <a:ext cx="368690" cy="245793"/>
            <a:chOff x="6656812" y="2029388"/>
            <a:chExt cx="368690" cy="245793"/>
          </a:xfrm>
        </p:grpSpPr>
        <p:sp>
          <p:nvSpPr>
            <p:cNvPr id="8239" name="Google Shape;8239;p1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0" name="Google Shape;8240;p1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1" name="Google Shape;8241;p1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2" name="Google Shape;8242;p1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3" name="Google Shape;8243;p1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4" name="Google Shape;8244;p1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5" name="Google Shape;8245;p1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6" name="Google Shape;8246;p1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7" name="Google Shape;8247;p1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8" name="Google Shape;8248;p1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49" name="Google Shape;8249;p15"/>
          <p:cNvGrpSpPr/>
          <p:nvPr/>
        </p:nvGrpSpPr>
        <p:grpSpPr>
          <a:xfrm>
            <a:off x="4869651" y="1831218"/>
            <a:ext cx="376654" cy="281566"/>
            <a:chOff x="4869651" y="2012218"/>
            <a:chExt cx="376654" cy="281566"/>
          </a:xfrm>
        </p:grpSpPr>
        <p:sp>
          <p:nvSpPr>
            <p:cNvPr id="8250" name="Google Shape;8250;p1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1" name="Google Shape;8251;p1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2" name="Google Shape;8252;p1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3" name="Google Shape;8253;p1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54" name="Google Shape;8254;p15"/>
          <p:cNvGrpSpPr/>
          <p:nvPr/>
        </p:nvGrpSpPr>
        <p:grpSpPr>
          <a:xfrm>
            <a:off x="5306224" y="1831313"/>
            <a:ext cx="367925" cy="281694"/>
            <a:chOff x="5306224" y="2012313"/>
            <a:chExt cx="367925" cy="281694"/>
          </a:xfrm>
        </p:grpSpPr>
        <p:sp>
          <p:nvSpPr>
            <p:cNvPr id="8255" name="Google Shape;8255;p1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6" name="Google Shape;8256;p1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57" name="Google Shape;8257;p1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58" name="Google Shape;8258;p15"/>
          <p:cNvGrpSpPr/>
          <p:nvPr/>
        </p:nvGrpSpPr>
        <p:grpSpPr>
          <a:xfrm>
            <a:off x="6195998" y="1802102"/>
            <a:ext cx="368308" cy="338746"/>
            <a:chOff x="6195998" y="1983102"/>
            <a:chExt cx="368308" cy="338746"/>
          </a:xfrm>
        </p:grpSpPr>
        <p:sp>
          <p:nvSpPr>
            <p:cNvPr id="8259" name="Google Shape;8259;p1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0" name="Google Shape;8260;p1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1" name="Google Shape;8261;p1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62" name="Google Shape;8262;p15"/>
          <p:cNvGrpSpPr/>
          <p:nvPr/>
        </p:nvGrpSpPr>
        <p:grpSpPr>
          <a:xfrm>
            <a:off x="7542031" y="1830835"/>
            <a:ext cx="369072" cy="280037"/>
            <a:chOff x="7542031" y="2011835"/>
            <a:chExt cx="369072" cy="280037"/>
          </a:xfrm>
        </p:grpSpPr>
        <p:sp>
          <p:nvSpPr>
            <p:cNvPr id="8263" name="Google Shape;8263;p1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4" name="Google Shape;8264;p1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5" name="Google Shape;8265;p1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6" name="Google Shape;8266;p1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7" name="Google Shape;8267;p1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8" name="Google Shape;8268;p1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9" name="Google Shape;8269;p1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0" name="Google Shape;8270;p1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1" name="Google Shape;8271;p1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72" name="Google Shape;8272;p15"/>
          <p:cNvGrpSpPr/>
          <p:nvPr/>
        </p:nvGrpSpPr>
        <p:grpSpPr>
          <a:xfrm>
            <a:off x="8010427" y="3167503"/>
            <a:ext cx="278795" cy="351615"/>
            <a:chOff x="8010427" y="3348503"/>
            <a:chExt cx="278795" cy="351615"/>
          </a:xfrm>
        </p:grpSpPr>
        <p:sp>
          <p:nvSpPr>
            <p:cNvPr id="8273" name="Google Shape;8273;p1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4" name="Google Shape;8274;p1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5" name="Google Shape;8275;p1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6" name="Google Shape;8276;p1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77" name="Google Shape;8277;p1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78" name="Google Shape;8278;p15"/>
          <p:cNvGrpSpPr/>
          <p:nvPr/>
        </p:nvGrpSpPr>
        <p:grpSpPr>
          <a:xfrm>
            <a:off x="7141900" y="3168204"/>
            <a:ext cx="281057" cy="351010"/>
            <a:chOff x="7141900" y="3349204"/>
            <a:chExt cx="281057" cy="351010"/>
          </a:xfrm>
        </p:grpSpPr>
        <p:sp>
          <p:nvSpPr>
            <p:cNvPr id="8279" name="Google Shape;8279;p1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0" name="Google Shape;8280;p1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1" name="Google Shape;8281;p1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2" name="Google Shape;8282;p15"/>
          <p:cNvGrpSpPr/>
          <p:nvPr/>
        </p:nvGrpSpPr>
        <p:grpSpPr>
          <a:xfrm>
            <a:off x="5314188" y="3169032"/>
            <a:ext cx="363752" cy="353113"/>
            <a:chOff x="5314188" y="3350032"/>
            <a:chExt cx="363752" cy="353113"/>
          </a:xfrm>
        </p:grpSpPr>
        <p:sp>
          <p:nvSpPr>
            <p:cNvPr id="8283" name="Google Shape;8283;p1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4" name="Google Shape;8284;p1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5" name="Google Shape;8285;p15"/>
          <p:cNvGrpSpPr/>
          <p:nvPr/>
        </p:nvGrpSpPr>
        <p:grpSpPr>
          <a:xfrm>
            <a:off x="6203579" y="3167981"/>
            <a:ext cx="351615" cy="350373"/>
            <a:chOff x="6203579" y="3348981"/>
            <a:chExt cx="351615" cy="350373"/>
          </a:xfrm>
        </p:grpSpPr>
        <p:sp>
          <p:nvSpPr>
            <p:cNvPr id="8286" name="Google Shape;8286;p1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7" name="Google Shape;8287;p1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8" name="Google Shape;8288;p1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9" name="Google Shape;8289;p1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0" name="Google Shape;8290;p1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1" name="Google Shape;8291;p15"/>
          <p:cNvGrpSpPr/>
          <p:nvPr/>
        </p:nvGrpSpPr>
        <p:grpSpPr>
          <a:xfrm>
            <a:off x="5829984" y="3169032"/>
            <a:ext cx="220755" cy="352348"/>
            <a:chOff x="5829984" y="3350032"/>
            <a:chExt cx="220755" cy="352348"/>
          </a:xfrm>
        </p:grpSpPr>
        <p:sp>
          <p:nvSpPr>
            <p:cNvPr id="8292" name="Google Shape;8292;p1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3" name="Google Shape;8293;p1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4" name="Google Shape;8294;p1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5" name="Google Shape;8295;p1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6" name="Google Shape;8296;p15"/>
          <p:cNvGrpSpPr/>
          <p:nvPr/>
        </p:nvGrpSpPr>
        <p:grpSpPr>
          <a:xfrm>
            <a:off x="4882170" y="3168841"/>
            <a:ext cx="358464" cy="352316"/>
            <a:chOff x="4882170" y="3349841"/>
            <a:chExt cx="358464" cy="352316"/>
          </a:xfrm>
        </p:grpSpPr>
        <p:sp>
          <p:nvSpPr>
            <p:cNvPr id="8297" name="Google Shape;8297;p1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8" name="Google Shape;8298;p1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99" name="Google Shape;8299;p1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0" name="Google Shape;8300;p1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01" name="Google Shape;8301;p15"/>
          <p:cNvGrpSpPr/>
          <p:nvPr/>
        </p:nvGrpSpPr>
        <p:grpSpPr>
          <a:xfrm>
            <a:off x="3044965" y="2254220"/>
            <a:ext cx="400194" cy="324316"/>
            <a:chOff x="3044965" y="2435220"/>
            <a:chExt cx="400194" cy="324316"/>
          </a:xfrm>
        </p:grpSpPr>
        <p:sp>
          <p:nvSpPr>
            <p:cNvPr id="8302" name="Google Shape;8302;p1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3" name="Google Shape;8303;p1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4" name="Google Shape;8304;p1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05" name="Google Shape;8305;p15"/>
          <p:cNvGrpSpPr/>
          <p:nvPr/>
        </p:nvGrpSpPr>
        <p:grpSpPr>
          <a:xfrm>
            <a:off x="4878379" y="2292892"/>
            <a:ext cx="367161" cy="287523"/>
            <a:chOff x="4878379" y="2473892"/>
            <a:chExt cx="367161" cy="287523"/>
          </a:xfrm>
        </p:grpSpPr>
        <p:sp>
          <p:nvSpPr>
            <p:cNvPr id="8306" name="Google Shape;8306;p1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7" name="Google Shape;8307;p1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8" name="Google Shape;8308;p1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9" name="Google Shape;8309;p1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0" name="Google Shape;8310;p1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1" name="Google Shape;8311;p15"/>
          <p:cNvGrpSpPr/>
          <p:nvPr/>
        </p:nvGrpSpPr>
        <p:grpSpPr>
          <a:xfrm>
            <a:off x="1325719" y="2706689"/>
            <a:ext cx="290581" cy="372481"/>
            <a:chOff x="1325719" y="2887689"/>
            <a:chExt cx="290581" cy="372481"/>
          </a:xfrm>
        </p:grpSpPr>
        <p:sp>
          <p:nvSpPr>
            <p:cNvPr id="8312" name="Google Shape;8312;p1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3" name="Google Shape;8313;p1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14" name="Google Shape;8314;p1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15" name="Google Shape;8315;p15"/>
          <p:cNvGrpSpPr/>
          <p:nvPr/>
        </p:nvGrpSpPr>
        <p:grpSpPr>
          <a:xfrm>
            <a:off x="3510335" y="2711499"/>
            <a:ext cx="360726" cy="361204"/>
            <a:chOff x="3510335" y="2892499"/>
            <a:chExt cx="360726" cy="361204"/>
          </a:xfrm>
        </p:grpSpPr>
        <p:sp>
          <p:nvSpPr>
            <p:cNvPr id="8316" name="Google Shape;8316;p1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7" name="Google Shape;8317;p1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8" name="Google Shape;8318;p1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9" name="Google Shape;8319;p1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0" name="Google Shape;8320;p1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1" name="Google Shape;8321;p15"/>
          <p:cNvGrpSpPr/>
          <p:nvPr/>
        </p:nvGrpSpPr>
        <p:grpSpPr>
          <a:xfrm>
            <a:off x="3086313" y="2696049"/>
            <a:ext cx="320143" cy="392581"/>
            <a:chOff x="3086313" y="2877049"/>
            <a:chExt cx="320143" cy="392581"/>
          </a:xfrm>
        </p:grpSpPr>
        <p:sp>
          <p:nvSpPr>
            <p:cNvPr id="8322" name="Google Shape;8322;p1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3" name="Google Shape;8323;p1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4" name="Google Shape;8324;p1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5" name="Google Shape;8325;p1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6" name="Google Shape;8326;p1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7" name="Google Shape;8327;p1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8" name="Google Shape;8328;p1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9" name="Google Shape;8329;p1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0" name="Google Shape;8330;p1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1" name="Google Shape;8331;p1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2" name="Google Shape;8332;p1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3" name="Google Shape;8333;p1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34" name="Google Shape;8334;p1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35" name="Google Shape;8335;p15"/>
          <p:cNvGrpSpPr/>
          <p:nvPr/>
        </p:nvGrpSpPr>
        <p:grpSpPr>
          <a:xfrm>
            <a:off x="861113" y="2704746"/>
            <a:ext cx="333809" cy="373277"/>
            <a:chOff x="861113" y="2885746"/>
            <a:chExt cx="333809" cy="373277"/>
          </a:xfrm>
        </p:grpSpPr>
        <p:sp>
          <p:nvSpPr>
            <p:cNvPr id="8336" name="Google Shape;8336;p1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7" name="Google Shape;8337;p1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8" name="Google Shape;8338;p1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39" name="Google Shape;8339;p1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0" name="Google Shape;8340;p1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41" name="Google Shape;8341;p15"/>
          <p:cNvGrpSpPr/>
          <p:nvPr/>
        </p:nvGrpSpPr>
        <p:grpSpPr>
          <a:xfrm>
            <a:off x="1297654" y="1323481"/>
            <a:ext cx="349354" cy="362223"/>
            <a:chOff x="1297654" y="1504481"/>
            <a:chExt cx="349354" cy="362223"/>
          </a:xfrm>
        </p:grpSpPr>
        <p:sp>
          <p:nvSpPr>
            <p:cNvPr id="8342" name="Google Shape;8342;p1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3" name="Google Shape;8343;p1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4" name="Google Shape;8344;p1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45" name="Google Shape;8345;p1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46" name="Google Shape;8346;p15"/>
          <p:cNvGrpSpPr/>
          <p:nvPr/>
        </p:nvGrpSpPr>
        <p:grpSpPr>
          <a:xfrm>
            <a:off x="852385" y="1329916"/>
            <a:ext cx="353145" cy="351998"/>
            <a:chOff x="852385" y="1510916"/>
            <a:chExt cx="353145" cy="351998"/>
          </a:xfrm>
        </p:grpSpPr>
        <p:sp>
          <p:nvSpPr>
            <p:cNvPr id="8347" name="Google Shape;8347;p1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8" name="Google Shape;8348;p1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9" name="Google Shape;8349;p1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0" name="Google Shape;8350;p15"/>
          <p:cNvGrpSpPr/>
          <p:nvPr/>
        </p:nvGrpSpPr>
        <p:grpSpPr>
          <a:xfrm>
            <a:off x="1745217" y="1334471"/>
            <a:ext cx="343269" cy="342505"/>
            <a:chOff x="1745217" y="1515471"/>
            <a:chExt cx="343269" cy="342505"/>
          </a:xfrm>
        </p:grpSpPr>
        <p:sp>
          <p:nvSpPr>
            <p:cNvPr id="8351" name="Google Shape;8351;p1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2" name="Google Shape;8352;p1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3" name="Google Shape;8353;p1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4" name="Google Shape;8354;p1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55" name="Google Shape;8355;p1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56" name="Google Shape;8356;p15"/>
          <p:cNvGrpSpPr/>
          <p:nvPr/>
        </p:nvGrpSpPr>
        <p:grpSpPr>
          <a:xfrm>
            <a:off x="3042703" y="1348137"/>
            <a:ext cx="411535" cy="315587"/>
            <a:chOff x="3042703" y="1529137"/>
            <a:chExt cx="411535" cy="315587"/>
          </a:xfrm>
        </p:grpSpPr>
        <p:sp>
          <p:nvSpPr>
            <p:cNvPr id="8357" name="Google Shape;8357;p1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8" name="Google Shape;8358;p1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9" name="Google Shape;8359;p1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0" name="Google Shape;8360;p1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1" name="Google Shape;8361;p1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2" name="Google Shape;8362;p1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3" name="Google Shape;8363;p1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4" name="Google Shape;8364;p1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5" name="Google Shape;8365;p1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6" name="Google Shape;8366;p1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7" name="Google Shape;8367;p15"/>
          <p:cNvGrpSpPr/>
          <p:nvPr/>
        </p:nvGrpSpPr>
        <p:grpSpPr>
          <a:xfrm>
            <a:off x="2629289" y="1363682"/>
            <a:ext cx="350501" cy="284497"/>
            <a:chOff x="2629289" y="1544682"/>
            <a:chExt cx="350501" cy="284497"/>
          </a:xfrm>
        </p:grpSpPr>
        <p:sp>
          <p:nvSpPr>
            <p:cNvPr id="8368" name="Google Shape;8368;p1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9" name="Google Shape;8369;p1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0" name="Google Shape;8370;p1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1" name="Google Shape;8371;p1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2" name="Google Shape;8372;p1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3" name="Google Shape;8373;p15"/>
          <p:cNvGrpSpPr/>
          <p:nvPr/>
        </p:nvGrpSpPr>
        <p:grpSpPr>
          <a:xfrm>
            <a:off x="5305077" y="1321633"/>
            <a:ext cx="367893" cy="365218"/>
            <a:chOff x="5305077" y="1502633"/>
            <a:chExt cx="367893" cy="365218"/>
          </a:xfrm>
        </p:grpSpPr>
        <p:sp>
          <p:nvSpPr>
            <p:cNvPr id="8374" name="Google Shape;8374;p1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5" name="Google Shape;8375;p1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6" name="Google Shape;8376;p15"/>
          <p:cNvGrpSpPr/>
          <p:nvPr/>
        </p:nvGrpSpPr>
        <p:grpSpPr>
          <a:xfrm>
            <a:off x="7100170" y="1319117"/>
            <a:ext cx="368308" cy="367033"/>
            <a:chOff x="7100170" y="1500117"/>
            <a:chExt cx="368308" cy="367033"/>
          </a:xfrm>
        </p:grpSpPr>
        <p:sp>
          <p:nvSpPr>
            <p:cNvPr id="8377" name="Google Shape;8377;p1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8" name="Google Shape;8378;p1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9" name="Google Shape;8379;p1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0" name="Google Shape;8380;p1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1" name="Google Shape;8381;p1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2" name="Google Shape;8382;p1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3" name="Google Shape;8383;p1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4" name="Google Shape;8384;p1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5" name="Google Shape;8385;p1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6" name="Google Shape;8386;p1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7" name="Google Shape;8387;p1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8" name="Google Shape;8388;p1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9" name="Google Shape;8389;p1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90" name="Google Shape;8390;p1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91" name="Google Shape;8391;p15"/>
          <p:cNvGrpSpPr/>
          <p:nvPr/>
        </p:nvGrpSpPr>
        <p:grpSpPr>
          <a:xfrm>
            <a:off x="6649231" y="1319021"/>
            <a:ext cx="390287" cy="367065"/>
            <a:chOff x="6649231" y="1500021"/>
            <a:chExt cx="390287" cy="367065"/>
          </a:xfrm>
        </p:grpSpPr>
        <p:sp>
          <p:nvSpPr>
            <p:cNvPr id="8392" name="Google Shape;8392;p1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3" name="Google Shape;8393;p1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4" name="Google Shape;8394;p1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5" name="Google Shape;8395;p1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6" name="Google Shape;8396;p1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7" name="Google Shape;8397;p1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8" name="Google Shape;8398;p1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9" name="Google Shape;8399;p1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0" name="Google Shape;8400;p1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1" name="Google Shape;8401;p1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2" name="Google Shape;8402;p1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3" name="Google Shape;8403;p1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4" name="Google Shape;8404;p15"/>
          <p:cNvGrpSpPr/>
          <p:nvPr/>
        </p:nvGrpSpPr>
        <p:grpSpPr>
          <a:xfrm>
            <a:off x="5746938" y="1362503"/>
            <a:ext cx="387261" cy="280356"/>
            <a:chOff x="5746938" y="1543503"/>
            <a:chExt cx="387261" cy="280356"/>
          </a:xfrm>
        </p:grpSpPr>
        <p:sp>
          <p:nvSpPr>
            <p:cNvPr id="8405" name="Google Shape;8405;p1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6" name="Google Shape;8406;p1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7" name="Google Shape;8407;p15"/>
          <p:cNvGrpSpPr/>
          <p:nvPr/>
        </p:nvGrpSpPr>
        <p:grpSpPr>
          <a:xfrm>
            <a:off x="6196730" y="1344346"/>
            <a:ext cx="369072" cy="317467"/>
            <a:chOff x="6196730" y="1525346"/>
            <a:chExt cx="369072" cy="317467"/>
          </a:xfrm>
        </p:grpSpPr>
        <p:sp>
          <p:nvSpPr>
            <p:cNvPr id="8408" name="Google Shape;8408;p1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9" name="Google Shape;8409;p1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0" name="Google Shape;8410;p1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1" name="Google Shape;8411;p15"/>
          <p:cNvGrpSpPr/>
          <p:nvPr/>
        </p:nvGrpSpPr>
        <p:grpSpPr>
          <a:xfrm>
            <a:off x="4940592" y="1319690"/>
            <a:ext cx="246558" cy="367161"/>
            <a:chOff x="4940592" y="1500690"/>
            <a:chExt cx="246558" cy="367161"/>
          </a:xfrm>
        </p:grpSpPr>
        <p:sp>
          <p:nvSpPr>
            <p:cNvPr id="8412" name="Google Shape;8412;p1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3" name="Google Shape;8413;p1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4" name="Google Shape;8414;p1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5" name="Google Shape;8415;p1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6" name="Google Shape;8416;p15"/>
          <p:cNvGrpSpPr/>
          <p:nvPr/>
        </p:nvGrpSpPr>
        <p:grpSpPr>
          <a:xfrm>
            <a:off x="7964906" y="1318894"/>
            <a:ext cx="380858" cy="367575"/>
            <a:chOff x="7964906" y="1499894"/>
            <a:chExt cx="380858" cy="367575"/>
          </a:xfrm>
        </p:grpSpPr>
        <p:sp>
          <p:nvSpPr>
            <p:cNvPr id="8417" name="Google Shape;8417;p1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8" name="Google Shape;8418;p1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9" name="Google Shape;8419;p1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20" name="Google Shape;8420;p1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21" name="Google Shape;8421;p15"/>
          <p:cNvGrpSpPr/>
          <p:nvPr/>
        </p:nvGrpSpPr>
        <p:grpSpPr>
          <a:xfrm>
            <a:off x="8007400" y="2721278"/>
            <a:ext cx="285230" cy="355597"/>
            <a:chOff x="8007400" y="2902278"/>
            <a:chExt cx="285230" cy="355597"/>
          </a:xfrm>
        </p:grpSpPr>
        <p:sp>
          <p:nvSpPr>
            <p:cNvPr id="8422" name="Google Shape;8422;p1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3" name="Google Shape;8423;p1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4" name="Google Shape;8424;p15"/>
          <p:cNvGrpSpPr/>
          <p:nvPr/>
        </p:nvGrpSpPr>
        <p:grpSpPr>
          <a:xfrm>
            <a:off x="6219124" y="2721788"/>
            <a:ext cx="318231" cy="355470"/>
            <a:chOff x="6219124" y="2902788"/>
            <a:chExt cx="318231" cy="355470"/>
          </a:xfrm>
        </p:grpSpPr>
        <p:sp>
          <p:nvSpPr>
            <p:cNvPr id="8425" name="Google Shape;8425;p1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6" name="Google Shape;8426;p1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7" name="Google Shape;8427;p1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8" name="Google Shape;8428;p15"/>
          <p:cNvGrpSpPr/>
          <p:nvPr/>
        </p:nvGrpSpPr>
        <p:grpSpPr>
          <a:xfrm>
            <a:off x="4969421" y="2721852"/>
            <a:ext cx="185109" cy="355406"/>
            <a:chOff x="4969421" y="2902852"/>
            <a:chExt cx="185109" cy="355406"/>
          </a:xfrm>
        </p:grpSpPr>
        <p:sp>
          <p:nvSpPr>
            <p:cNvPr id="8429" name="Google Shape;8429;p1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0" name="Google Shape;8430;p1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1" name="Google Shape;8431;p1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2" name="Google Shape;8432;p1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3" name="Google Shape;8433;p1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4" name="Google Shape;8434;p1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35" name="Google Shape;8435;p1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6" name="Google Shape;8436;p1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37" name="Google Shape;8437;p15"/>
          <p:cNvGrpSpPr/>
          <p:nvPr/>
        </p:nvGrpSpPr>
        <p:grpSpPr>
          <a:xfrm>
            <a:off x="6685259" y="2721852"/>
            <a:ext cx="311414" cy="355406"/>
            <a:chOff x="6685259" y="2902852"/>
            <a:chExt cx="311414" cy="355406"/>
          </a:xfrm>
        </p:grpSpPr>
        <p:sp>
          <p:nvSpPr>
            <p:cNvPr id="8438" name="Google Shape;8438;p1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9" name="Google Shape;8439;p1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0" name="Google Shape;8440;p1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41" name="Google Shape;8441;p15"/>
          <p:cNvGrpSpPr/>
          <p:nvPr/>
        </p:nvGrpSpPr>
        <p:grpSpPr>
          <a:xfrm>
            <a:off x="5309250" y="2722170"/>
            <a:ext cx="359579" cy="355852"/>
            <a:chOff x="5309250" y="2903170"/>
            <a:chExt cx="359579" cy="355852"/>
          </a:xfrm>
        </p:grpSpPr>
        <p:sp>
          <p:nvSpPr>
            <p:cNvPr id="8442" name="Google Shape;8442;p1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3" name="Google Shape;8443;p1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4" name="Google Shape;8444;p1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45" name="Google Shape;8445;p15"/>
          <p:cNvGrpSpPr/>
          <p:nvPr/>
        </p:nvGrpSpPr>
        <p:grpSpPr>
          <a:xfrm>
            <a:off x="2199565" y="2240172"/>
            <a:ext cx="312179" cy="353431"/>
            <a:chOff x="2199565" y="2421172"/>
            <a:chExt cx="312179" cy="353431"/>
          </a:xfrm>
        </p:grpSpPr>
        <p:sp>
          <p:nvSpPr>
            <p:cNvPr id="8446" name="Google Shape;8446;p1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7" name="Google Shape;8447;p1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48" name="Google Shape;8448;p15"/>
          <p:cNvGrpSpPr/>
          <p:nvPr/>
        </p:nvGrpSpPr>
        <p:grpSpPr>
          <a:xfrm>
            <a:off x="1750887" y="2244727"/>
            <a:ext cx="320143" cy="343269"/>
            <a:chOff x="1750887" y="2425727"/>
            <a:chExt cx="320143" cy="343269"/>
          </a:xfrm>
        </p:grpSpPr>
        <p:sp>
          <p:nvSpPr>
            <p:cNvPr id="8449" name="Google Shape;8449;p1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0" name="Google Shape;8450;p1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1" name="Google Shape;8451;p15"/>
          <p:cNvGrpSpPr/>
          <p:nvPr/>
        </p:nvGrpSpPr>
        <p:grpSpPr>
          <a:xfrm>
            <a:off x="1298037" y="2244727"/>
            <a:ext cx="338364" cy="342887"/>
            <a:chOff x="1298037" y="2425727"/>
            <a:chExt cx="338364" cy="342887"/>
          </a:xfrm>
        </p:grpSpPr>
        <p:sp>
          <p:nvSpPr>
            <p:cNvPr id="8452" name="Google Shape;8452;p1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3" name="Google Shape;8453;p1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4" name="Google Shape;8454;p1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5" name="Google Shape;8455;p1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56" name="Google Shape;8456;p1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57" name="Google Shape;8457;p15"/>
          <p:cNvGrpSpPr/>
          <p:nvPr/>
        </p:nvGrpSpPr>
        <p:grpSpPr>
          <a:xfrm>
            <a:off x="3974207" y="2248009"/>
            <a:ext cx="320143" cy="338491"/>
            <a:chOff x="3974207" y="2429009"/>
            <a:chExt cx="320143" cy="338491"/>
          </a:xfrm>
        </p:grpSpPr>
        <p:sp>
          <p:nvSpPr>
            <p:cNvPr id="8458" name="Google Shape;8458;p1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9" name="Google Shape;8459;p1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0" name="Google Shape;8460;p15"/>
          <p:cNvGrpSpPr/>
          <p:nvPr/>
        </p:nvGrpSpPr>
        <p:grpSpPr>
          <a:xfrm>
            <a:off x="2623237" y="2250047"/>
            <a:ext cx="355024" cy="332630"/>
            <a:chOff x="2623237" y="2431047"/>
            <a:chExt cx="355024" cy="332630"/>
          </a:xfrm>
        </p:grpSpPr>
        <p:sp>
          <p:nvSpPr>
            <p:cNvPr id="8461" name="Google Shape;8461;p1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2" name="Google Shape;8462;p1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3" name="Google Shape;8463;p1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4" name="Google Shape;8464;p1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5" name="Google Shape;8465;p15"/>
          <p:cNvGrpSpPr/>
          <p:nvPr/>
        </p:nvGrpSpPr>
        <p:grpSpPr>
          <a:xfrm>
            <a:off x="6657194" y="2253073"/>
            <a:ext cx="375507" cy="367925"/>
            <a:chOff x="6657194" y="2434073"/>
            <a:chExt cx="375507" cy="367925"/>
          </a:xfrm>
        </p:grpSpPr>
        <p:sp>
          <p:nvSpPr>
            <p:cNvPr id="8466" name="Google Shape;8466;p1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7" name="Google Shape;8467;p1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8" name="Google Shape;8468;p1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9" name="Google Shape;8469;p15"/>
          <p:cNvGrpSpPr/>
          <p:nvPr/>
        </p:nvGrpSpPr>
        <p:grpSpPr>
          <a:xfrm>
            <a:off x="7101317" y="2260655"/>
            <a:ext cx="367925" cy="352380"/>
            <a:chOff x="7101317" y="2441655"/>
            <a:chExt cx="367925" cy="352380"/>
          </a:xfrm>
        </p:grpSpPr>
        <p:sp>
          <p:nvSpPr>
            <p:cNvPr id="8470" name="Google Shape;8470;p1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1" name="Google Shape;8471;p1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2" name="Google Shape;8472;p15"/>
          <p:cNvGrpSpPr/>
          <p:nvPr/>
        </p:nvGrpSpPr>
        <p:grpSpPr>
          <a:xfrm>
            <a:off x="5756399" y="2253456"/>
            <a:ext cx="367925" cy="367161"/>
            <a:chOff x="5756399" y="2434456"/>
            <a:chExt cx="367925" cy="367161"/>
          </a:xfrm>
        </p:grpSpPr>
        <p:sp>
          <p:nvSpPr>
            <p:cNvPr id="8473" name="Google Shape;8473;p1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4" name="Google Shape;8474;p1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5" name="Google Shape;8475;p1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6" name="Google Shape;8476;p1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7" name="Google Shape;8477;p1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8" name="Google Shape;8478;p1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9" name="Google Shape;8479;p1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80" name="Google Shape;8480;p1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1" name="Google Shape;8481;p1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82" name="Google Shape;8482;p15"/>
          <p:cNvGrpSpPr/>
          <p:nvPr/>
        </p:nvGrpSpPr>
        <p:grpSpPr>
          <a:xfrm>
            <a:off x="7964906" y="2253073"/>
            <a:ext cx="373627" cy="367925"/>
            <a:chOff x="7964906" y="2434073"/>
            <a:chExt cx="373627" cy="367925"/>
          </a:xfrm>
        </p:grpSpPr>
        <p:sp>
          <p:nvSpPr>
            <p:cNvPr id="8483" name="Google Shape;8483;p1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4" name="Google Shape;8484;p1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5" name="Google Shape;8485;p15"/>
          <p:cNvGrpSpPr/>
          <p:nvPr/>
        </p:nvGrpSpPr>
        <p:grpSpPr>
          <a:xfrm>
            <a:off x="6194086" y="2256737"/>
            <a:ext cx="369837" cy="360471"/>
            <a:chOff x="6194086" y="2437737"/>
            <a:chExt cx="369837" cy="360471"/>
          </a:xfrm>
        </p:grpSpPr>
        <p:sp>
          <p:nvSpPr>
            <p:cNvPr id="8486" name="Google Shape;8486;p1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7" name="Google Shape;8487;p1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88" name="Google Shape;8488;p15"/>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Educational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8489" name="Google Shape;8489;p15"/>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Medical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93"/>
        <p:cNvGrpSpPr/>
        <p:nvPr/>
      </p:nvGrpSpPr>
      <p:grpSpPr>
        <a:xfrm>
          <a:off x="0" y="0"/>
          <a:ext cx="0" cy="0"/>
          <a:chOff x="0" y="0"/>
          <a:chExt cx="0" cy="0"/>
        </a:xfrm>
      </p:grpSpPr>
      <p:grpSp>
        <p:nvGrpSpPr>
          <p:cNvPr id="8494" name="Google Shape;8494;p16"/>
          <p:cNvGrpSpPr/>
          <p:nvPr/>
        </p:nvGrpSpPr>
        <p:grpSpPr>
          <a:xfrm>
            <a:off x="3541011" y="1334344"/>
            <a:ext cx="350166" cy="349434"/>
            <a:chOff x="3541011" y="1508594"/>
            <a:chExt cx="350166" cy="349434"/>
          </a:xfrm>
        </p:grpSpPr>
        <p:sp>
          <p:nvSpPr>
            <p:cNvPr id="8495" name="Google Shape;8495;p1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6" name="Google Shape;8496;p1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7" name="Google Shape;8497;p1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8" name="Google Shape;8498;p1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9" name="Google Shape;8499;p1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0" name="Google Shape;8500;p1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1" name="Google Shape;8501;p1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2" name="Google Shape;8502;p1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3" name="Google Shape;8503;p1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4" name="Google Shape;8504;p1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5" name="Google Shape;8505;p1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6" name="Google Shape;8506;p1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7" name="Google Shape;8507;p1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8" name="Google Shape;8508;p16"/>
          <p:cNvGrpSpPr/>
          <p:nvPr/>
        </p:nvGrpSpPr>
        <p:grpSpPr>
          <a:xfrm>
            <a:off x="3122257" y="1334344"/>
            <a:ext cx="294850" cy="349434"/>
            <a:chOff x="3122257" y="1508594"/>
            <a:chExt cx="294850" cy="349434"/>
          </a:xfrm>
        </p:grpSpPr>
        <p:sp>
          <p:nvSpPr>
            <p:cNvPr id="8509" name="Google Shape;8509;p1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0" name="Google Shape;8510;p1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1" name="Google Shape;8511;p1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2" name="Google Shape;8512;p1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3" name="Google Shape;8513;p1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14" name="Google Shape;8514;p16"/>
          <p:cNvGrpSpPr/>
          <p:nvPr/>
        </p:nvGrpSpPr>
        <p:grpSpPr>
          <a:xfrm>
            <a:off x="910723" y="1333962"/>
            <a:ext cx="251660" cy="350166"/>
            <a:chOff x="910723" y="1508212"/>
            <a:chExt cx="251660" cy="350166"/>
          </a:xfrm>
        </p:grpSpPr>
        <p:sp>
          <p:nvSpPr>
            <p:cNvPr id="8515" name="Google Shape;8515;p1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6" name="Google Shape;8516;p1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7" name="Google Shape;8517;p1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8" name="Google Shape;8518;p1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9" name="Google Shape;8519;p1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0" name="Google Shape;8520;p1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1" name="Google Shape;8521;p1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2" name="Google Shape;8522;p1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3" name="Google Shape;8523;p1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4" name="Google Shape;8524;p1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5" name="Google Shape;8525;p1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6" name="Google Shape;8526;p1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7" name="Google Shape;8527;p1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8" name="Google Shape;8528;p1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9" name="Google Shape;8529;p1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0" name="Google Shape;8530;p1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1" name="Google Shape;8531;p1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2" name="Google Shape;8532;p16"/>
          <p:cNvGrpSpPr/>
          <p:nvPr/>
        </p:nvGrpSpPr>
        <p:grpSpPr>
          <a:xfrm>
            <a:off x="1308631" y="1333580"/>
            <a:ext cx="350166" cy="350198"/>
            <a:chOff x="1308631" y="1507830"/>
            <a:chExt cx="350166" cy="350198"/>
          </a:xfrm>
        </p:grpSpPr>
        <p:sp>
          <p:nvSpPr>
            <p:cNvPr id="8533" name="Google Shape;8533;p1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4" name="Google Shape;8534;p1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5" name="Google Shape;8535;p1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6" name="Google Shape;8536;p1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7" name="Google Shape;8537;p16"/>
          <p:cNvGrpSpPr/>
          <p:nvPr/>
        </p:nvGrpSpPr>
        <p:grpSpPr>
          <a:xfrm>
            <a:off x="1756921" y="1335489"/>
            <a:ext cx="345997" cy="345997"/>
            <a:chOff x="1756921" y="1509739"/>
            <a:chExt cx="345997" cy="345997"/>
          </a:xfrm>
        </p:grpSpPr>
        <p:sp>
          <p:nvSpPr>
            <p:cNvPr id="8538" name="Google Shape;8538;p1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9" name="Google Shape;8539;p1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0" name="Google Shape;8540;p1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1" name="Google Shape;8541;p1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2" name="Google Shape;8542;p1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3" name="Google Shape;8543;p1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4" name="Google Shape;8544;p1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5" name="Google Shape;8545;p1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6" name="Google Shape;8546;p1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7" name="Google Shape;8547;p1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8" name="Google Shape;8548;p1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9" name="Google Shape;8549;p1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0" name="Google Shape;8550;p1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1" name="Google Shape;8551;p1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2" name="Google Shape;8552;p1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3" name="Google Shape;8553;p1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4" name="Google Shape;8554;p1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5" name="Google Shape;8555;p16"/>
          <p:cNvGrpSpPr/>
          <p:nvPr/>
        </p:nvGrpSpPr>
        <p:grpSpPr>
          <a:xfrm>
            <a:off x="2216956" y="1336253"/>
            <a:ext cx="318721" cy="345615"/>
            <a:chOff x="2216956" y="1510503"/>
            <a:chExt cx="318721" cy="345615"/>
          </a:xfrm>
        </p:grpSpPr>
        <p:sp>
          <p:nvSpPr>
            <p:cNvPr id="8556" name="Google Shape;8556;p1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7" name="Google Shape;8557;p1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8" name="Google Shape;8558;p1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9" name="Google Shape;8559;p1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0" name="Google Shape;8560;p1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1" name="Google Shape;8561;p16"/>
          <p:cNvGrpSpPr/>
          <p:nvPr/>
        </p:nvGrpSpPr>
        <p:grpSpPr>
          <a:xfrm>
            <a:off x="3988156" y="1394211"/>
            <a:ext cx="349052" cy="230049"/>
            <a:chOff x="3988156" y="1568461"/>
            <a:chExt cx="349052" cy="230049"/>
          </a:xfrm>
        </p:grpSpPr>
        <p:sp>
          <p:nvSpPr>
            <p:cNvPr id="8562" name="Google Shape;8562;p1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3" name="Google Shape;8563;p1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4" name="Google Shape;8564;p1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5" name="Google Shape;8565;p1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6" name="Google Shape;8566;p1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7" name="Google Shape;8567;p1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8" name="Google Shape;8568;p1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9" name="Google Shape;8569;p16"/>
          <p:cNvGrpSpPr/>
          <p:nvPr/>
        </p:nvGrpSpPr>
        <p:grpSpPr>
          <a:xfrm>
            <a:off x="2633037" y="1325623"/>
            <a:ext cx="379002" cy="366112"/>
            <a:chOff x="2633037" y="1499873"/>
            <a:chExt cx="379002" cy="366112"/>
          </a:xfrm>
        </p:grpSpPr>
        <p:sp>
          <p:nvSpPr>
            <p:cNvPr id="8570" name="Google Shape;8570;p1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1" name="Google Shape;8571;p1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2" name="Google Shape;8572;p1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3" name="Google Shape;8573;p1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4" name="Google Shape;8574;p1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5" name="Google Shape;8575;p1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6" name="Google Shape;8576;p16"/>
          <p:cNvGrpSpPr/>
          <p:nvPr/>
        </p:nvGrpSpPr>
        <p:grpSpPr>
          <a:xfrm>
            <a:off x="6675256" y="1341919"/>
            <a:ext cx="327823" cy="357009"/>
            <a:chOff x="6675256" y="1516169"/>
            <a:chExt cx="327823" cy="357009"/>
          </a:xfrm>
        </p:grpSpPr>
        <p:sp>
          <p:nvSpPr>
            <p:cNvPr id="8577" name="Google Shape;8577;p1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8" name="Google Shape;8578;p1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9" name="Google Shape;8579;p1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0" name="Google Shape;8580;p1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1" name="Google Shape;8581;p1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2" name="Google Shape;8582;p1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3" name="Google Shape;8583;p1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4" name="Google Shape;8584;p1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5" name="Google Shape;8585;p1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6" name="Google Shape;8586;p16"/>
          <p:cNvGrpSpPr/>
          <p:nvPr/>
        </p:nvGrpSpPr>
        <p:grpSpPr>
          <a:xfrm>
            <a:off x="8020159" y="1342301"/>
            <a:ext cx="300897" cy="356627"/>
            <a:chOff x="8020159" y="1516551"/>
            <a:chExt cx="300897" cy="356627"/>
          </a:xfrm>
        </p:grpSpPr>
        <p:sp>
          <p:nvSpPr>
            <p:cNvPr id="8587" name="Google Shape;8587;p1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8" name="Google Shape;8588;p1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9" name="Google Shape;8589;p1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0" name="Google Shape;8590;p1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1" name="Google Shape;8591;p1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92" name="Google Shape;8592;p16"/>
          <p:cNvGrpSpPr/>
          <p:nvPr/>
        </p:nvGrpSpPr>
        <p:grpSpPr>
          <a:xfrm>
            <a:off x="5377363" y="1341919"/>
            <a:ext cx="257357" cy="356627"/>
            <a:chOff x="5377363" y="1516169"/>
            <a:chExt cx="257357" cy="356627"/>
          </a:xfrm>
        </p:grpSpPr>
        <p:sp>
          <p:nvSpPr>
            <p:cNvPr id="8593" name="Google Shape;8593;p1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4" name="Google Shape;8594;p1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5" name="Google Shape;8595;p1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6" name="Google Shape;8596;p1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7" name="Google Shape;8597;p1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8" name="Google Shape;8598;p1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9" name="Google Shape;8599;p1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0" name="Google Shape;8600;p1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1" name="Google Shape;8601;p1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2" name="Google Shape;8602;p1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3" name="Google Shape;8603;p1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4" name="Google Shape;8604;p1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5" name="Google Shape;8605;p1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6" name="Google Shape;8606;p1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7" name="Google Shape;8607;p1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8" name="Google Shape;8608;p1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9" name="Google Shape;8609;p1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0" name="Google Shape;8610;p16"/>
          <p:cNvGrpSpPr/>
          <p:nvPr/>
        </p:nvGrpSpPr>
        <p:grpSpPr>
          <a:xfrm>
            <a:off x="4880567" y="1361620"/>
            <a:ext cx="356245" cy="317607"/>
            <a:chOff x="4880567" y="1535870"/>
            <a:chExt cx="356245" cy="317607"/>
          </a:xfrm>
        </p:grpSpPr>
        <p:sp>
          <p:nvSpPr>
            <p:cNvPr id="8611" name="Google Shape;8611;p1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2" name="Google Shape;8612;p1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3" name="Google Shape;8613;p1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4" name="Google Shape;8614;p1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5" name="Google Shape;8615;p1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6" name="Google Shape;8616;p16"/>
          <p:cNvGrpSpPr/>
          <p:nvPr/>
        </p:nvGrpSpPr>
        <p:grpSpPr>
          <a:xfrm>
            <a:off x="5771483" y="1341537"/>
            <a:ext cx="357359" cy="357391"/>
            <a:chOff x="5771483" y="1515787"/>
            <a:chExt cx="357359" cy="357391"/>
          </a:xfrm>
        </p:grpSpPr>
        <p:sp>
          <p:nvSpPr>
            <p:cNvPr id="8617" name="Google Shape;8617;p1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8" name="Google Shape;8618;p1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9" name="Google Shape;8619;p1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0" name="Google Shape;8620;p1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1" name="Google Shape;8621;p16"/>
          <p:cNvGrpSpPr/>
          <p:nvPr/>
        </p:nvGrpSpPr>
        <p:grpSpPr>
          <a:xfrm>
            <a:off x="7121669" y="1359360"/>
            <a:ext cx="321362" cy="321362"/>
            <a:chOff x="7121669" y="1533610"/>
            <a:chExt cx="321362" cy="321362"/>
          </a:xfrm>
        </p:grpSpPr>
        <p:sp>
          <p:nvSpPr>
            <p:cNvPr id="8622" name="Google Shape;8622;p1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3" name="Google Shape;8623;p1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4" name="Google Shape;8624;p1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5" name="Google Shape;8625;p1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6" name="Google Shape;8626;p16"/>
          <p:cNvGrpSpPr/>
          <p:nvPr/>
        </p:nvGrpSpPr>
        <p:grpSpPr>
          <a:xfrm>
            <a:off x="7562766" y="1340614"/>
            <a:ext cx="327059" cy="360192"/>
            <a:chOff x="7562766" y="1514864"/>
            <a:chExt cx="327059" cy="360192"/>
          </a:xfrm>
        </p:grpSpPr>
        <p:sp>
          <p:nvSpPr>
            <p:cNvPr id="8627" name="Google Shape;8627;p1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8" name="Google Shape;8628;p1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9" name="Google Shape;8629;p1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0" name="Google Shape;8630;p1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31" name="Google Shape;8631;p16"/>
          <p:cNvGrpSpPr/>
          <p:nvPr/>
        </p:nvGrpSpPr>
        <p:grpSpPr>
          <a:xfrm>
            <a:off x="6221229" y="1324423"/>
            <a:ext cx="361636" cy="362183"/>
            <a:chOff x="6259175" y="1559008"/>
            <a:chExt cx="271743" cy="272093"/>
          </a:xfrm>
        </p:grpSpPr>
        <p:sp>
          <p:nvSpPr>
            <p:cNvPr id="8632" name="Google Shape;8632;p1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3" name="Google Shape;8633;p1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4" name="Google Shape;8634;p1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5" name="Google Shape;8635;p1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6" name="Google Shape;8636;p1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7" name="Google Shape;8637;p1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8" name="Google Shape;8638;p1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9" name="Google Shape;8639;p1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0" name="Google Shape;8640;p1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1" name="Google Shape;8641;p1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2" name="Google Shape;8642;p1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3" name="Google Shape;8643;p1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4" name="Google Shape;8644;p1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5" name="Google Shape;8645;p1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6" name="Google Shape;8646;p1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7" name="Google Shape;8647;p1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8" name="Google Shape;8648;p1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49" name="Google Shape;8649;p16"/>
          <p:cNvGrpSpPr/>
          <p:nvPr/>
        </p:nvGrpSpPr>
        <p:grpSpPr>
          <a:xfrm>
            <a:off x="6671087" y="1835054"/>
            <a:ext cx="332757" cy="281833"/>
            <a:chOff x="6671087" y="2009304"/>
            <a:chExt cx="332757" cy="281833"/>
          </a:xfrm>
        </p:grpSpPr>
        <p:sp>
          <p:nvSpPr>
            <p:cNvPr id="8650" name="Google Shape;8650;p1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1" name="Google Shape;8651;p1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52" name="Google Shape;8652;p1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53" name="Google Shape;8653;p16"/>
          <p:cNvGrpSpPr/>
          <p:nvPr/>
        </p:nvGrpSpPr>
        <p:grpSpPr>
          <a:xfrm>
            <a:off x="2201806" y="1802335"/>
            <a:ext cx="349784" cy="349434"/>
            <a:chOff x="2201806" y="1976585"/>
            <a:chExt cx="349784" cy="349434"/>
          </a:xfrm>
        </p:grpSpPr>
        <p:sp>
          <p:nvSpPr>
            <p:cNvPr id="8654" name="Google Shape;8654;p1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5" name="Google Shape;8655;p1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6" name="Google Shape;8656;p1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7" name="Google Shape;8657;p1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8" name="Google Shape;8658;p16"/>
          <p:cNvGrpSpPr/>
          <p:nvPr/>
        </p:nvGrpSpPr>
        <p:grpSpPr>
          <a:xfrm>
            <a:off x="3094217" y="1802335"/>
            <a:ext cx="350198" cy="350548"/>
            <a:chOff x="3094217" y="1976585"/>
            <a:chExt cx="350198" cy="350548"/>
          </a:xfrm>
        </p:grpSpPr>
        <p:sp>
          <p:nvSpPr>
            <p:cNvPr id="8659" name="Google Shape;8659;p1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0" name="Google Shape;8660;p1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1" name="Google Shape;8661;p1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2" name="Google Shape;8662;p1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3" name="Google Shape;8663;p1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4" name="Google Shape;8664;p1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5" name="Google Shape;8665;p1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6" name="Google Shape;8666;p1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7" name="Google Shape;8667;p1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8" name="Google Shape;8668;p1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9" name="Google Shape;8669;p1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0" name="Google Shape;8670;p1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1" name="Google Shape;8671;p1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72" name="Google Shape;8672;p1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73" name="Google Shape;8673;p16"/>
          <p:cNvGrpSpPr/>
          <p:nvPr/>
        </p:nvGrpSpPr>
        <p:grpSpPr>
          <a:xfrm>
            <a:off x="3979435" y="1802335"/>
            <a:ext cx="345265" cy="349848"/>
            <a:chOff x="3979435" y="1976585"/>
            <a:chExt cx="345265" cy="349848"/>
          </a:xfrm>
        </p:grpSpPr>
        <p:sp>
          <p:nvSpPr>
            <p:cNvPr id="8674" name="Google Shape;8674;p1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5" name="Google Shape;8675;p1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6" name="Google Shape;8676;p1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7" name="Google Shape;8677;p1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8" name="Google Shape;8678;p1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9" name="Google Shape;8679;p1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0" name="Google Shape;8680;p1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1" name="Google Shape;8681;p1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2" name="Google Shape;8682;p1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3" name="Google Shape;8683;p1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4" name="Google Shape;8684;p1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5" name="Google Shape;8685;p1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6" name="Google Shape;8686;p1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7" name="Google Shape;8687;p1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8" name="Google Shape;8688;p1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9" name="Google Shape;8689;p1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0" name="Google Shape;8690;p1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1" name="Google Shape;8691;p16"/>
          <p:cNvGrpSpPr/>
          <p:nvPr/>
        </p:nvGrpSpPr>
        <p:grpSpPr>
          <a:xfrm>
            <a:off x="3576626" y="1801571"/>
            <a:ext cx="284251" cy="351694"/>
            <a:chOff x="3576626" y="1975821"/>
            <a:chExt cx="284251" cy="351694"/>
          </a:xfrm>
        </p:grpSpPr>
        <p:sp>
          <p:nvSpPr>
            <p:cNvPr id="8692" name="Google Shape;8692;p1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3" name="Google Shape;8693;p1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4" name="Google Shape;8694;p1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5" name="Google Shape;8695;p16"/>
          <p:cNvGrpSpPr/>
          <p:nvPr/>
        </p:nvGrpSpPr>
        <p:grpSpPr>
          <a:xfrm>
            <a:off x="2722090" y="2715912"/>
            <a:ext cx="238770" cy="371841"/>
            <a:chOff x="2722090" y="2890162"/>
            <a:chExt cx="238770" cy="371841"/>
          </a:xfrm>
        </p:grpSpPr>
        <p:sp>
          <p:nvSpPr>
            <p:cNvPr id="8696" name="Google Shape;8696;p1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7" name="Google Shape;8697;p1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8" name="Google Shape;8698;p1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99" name="Google Shape;8699;p1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00" name="Google Shape;8700;p16"/>
          <p:cNvGrpSpPr/>
          <p:nvPr/>
        </p:nvGrpSpPr>
        <p:grpSpPr>
          <a:xfrm>
            <a:off x="6216367" y="1795906"/>
            <a:ext cx="361147" cy="361147"/>
            <a:chOff x="6216367" y="1970156"/>
            <a:chExt cx="361147" cy="361147"/>
          </a:xfrm>
        </p:grpSpPr>
        <p:sp>
          <p:nvSpPr>
            <p:cNvPr id="8701" name="Google Shape;8701;p1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2" name="Google Shape;8702;p1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3" name="Google Shape;8703;p1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4" name="Google Shape;8704;p1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5" name="Google Shape;8705;p16"/>
          <p:cNvGrpSpPr/>
          <p:nvPr/>
        </p:nvGrpSpPr>
        <p:grpSpPr>
          <a:xfrm>
            <a:off x="1289311" y="2751972"/>
            <a:ext cx="408156" cy="299783"/>
            <a:chOff x="1289311" y="2926222"/>
            <a:chExt cx="408156" cy="299783"/>
          </a:xfrm>
        </p:grpSpPr>
        <p:sp>
          <p:nvSpPr>
            <p:cNvPr id="8706" name="Google Shape;8706;p1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7" name="Google Shape;8707;p1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8" name="Google Shape;8708;p16"/>
          <p:cNvGrpSpPr/>
          <p:nvPr/>
        </p:nvGrpSpPr>
        <p:grpSpPr>
          <a:xfrm>
            <a:off x="7978465" y="1795142"/>
            <a:ext cx="361147" cy="360797"/>
            <a:chOff x="7978465" y="1969392"/>
            <a:chExt cx="361147" cy="360797"/>
          </a:xfrm>
        </p:grpSpPr>
        <p:sp>
          <p:nvSpPr>
            <p:cNvPr id="8709" name="Google Shape;8709;p1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0" name="Google Shape;8710;p1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1" name="Google Shape;8711;p1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2" name="Google Shape;8712;p1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3" name="Google Shape;8713;p1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4" name="Google Shape;8714;p1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5" name="Google Shape;8715;p1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6" name="Google Shape;8716;p1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7" name="Google Shape;8717;p1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18" name="Google Shape;8718;p1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19" name="Google Shape;8719;p16"/>
          <p:cNvGrpSpPr/>
          <p:nvPr/>
        </p:nvGrpSpPr>
        <p:grpSpPr>
          <a:xfrm>
            <a:off x="854261" y="2734563"/>
            <a:ext cx="377474" cy="335748"/>
            <a:chOff x="854261" y="2908813"/>
            <a:chExt cx="377474" cy="335748"/>
          </a:xfrm>
        </p:grpSpPr>
        <p:sp>
          <p:nvSpPr>
            <p:cNvPr id="8720" name="Google Shape;8720;p1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1" name="Google Shape;8721;p1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2" name="Google Shape;8722;p1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3" name="Google Shape;8723;p1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4" name="Google Shape;8724;p1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25" name="Google Shape;8725;p16"/>
          <p:cNvGrpSpPr/>
          <p:nvPr/>
        </p:nvGrpSpPr>
        <p:grpSpPr>
          <a:xfrm>
            <a:off x="1749728" y="2720527"/>
            <a:ext cx="386927" cy="363438"/>
            <a:chOff x="1749728" y="2894777"/>
            <a:chExt cx="386927" cy="363438"/>
          </a:xfrm>
        </p:grpSpPr>
        <p:sp>
          <p:nvSpPr>
            <p:cNvPr id="8726" name="Google Shape;8726;p1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7" name="Google Shape;8727;p1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8" name="Google Shape;8728;p1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9" name="Google Shape;8729;p1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0" name="Google Shape;8730;p1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1" name="Google Shape;8731;p1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2" name="Google Shape;8732;p1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33" name="Google Shape;8733;p16"/>
          <p:cNvGrpSpPr/>
          <p:nvPr/>
        </p:nvGrpSpPr>
        <p:grpSpPr>
          <a:xfrm>
            <a:off x="7098912" y="1795142"/>
            <a:ext cx="359651" cy="361560"/>
            <a:chOff x="7098912" y="1969392"/>
            <a:chExt cx="359651" cy="361560"/>
          </a:xfrm>
        </p:grpSpPr>
        <p:sp>
          <p:nvSpPr>
            <p:cNvPr id="8734" name="Google Shape;8734;p1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5" name="Google Shape;8735;p1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6" name="Google Shape;8736;p1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7" name="Google Shape;8737;p1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8" name="Google Shape;8738;p1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9" name="Google Shape;8739;p1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0" name="Google Shape;8740;p1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1" name="Google Shape;8741;p1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2" name="Google Shape;8742;p1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3" name="Google Shape;8743;p1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4" name="Google Shape;8744;p1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5" name="Google Shape;8745;p1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6" name="Google Shape;8746;p1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47" name="Google Shape;8747;p1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48" name="Google Shape;8748;p16"/>
          <p:cNvGrpSpPr/>
          <p:nvPr/>
        </p:nvGrpSpPr>
        <p:grpSpPr>
          <a:xfrm>
            <a:off x="5352728" y="1815989"/>
            <a:ext cx="327091" cy="322508"/>
            <a:chOff x="5352728" y="1990239"/>
            <a:chExt cx="327091" cy="322508"/>
          </a:xfrm>
        </p:grpSpPr>
        <p:sp>
          <p:nvSpPr>
            <p:cNvPr id="8749" name="Google Shape;8749;p1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0" name="Google Shape;8750;p1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1" name="Google Shape;8751;p1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2" name="Google Shape;8752;p16"/>
          <p:cNvGrpSpPr/>
          <p:nvPr/>
        </p:nvGrpSpPr>
        <p:grpSpPr>
          <a:xfrm>
            <a:off x="7538896" y="1795906"/>
            <a:ext cx="361147" cy="361529"/>
            <a:chOff x="7538896" y="1970156"/>
            <a:chExt cx="361147" cy="361529"/>
          </a:xfrm>
        </p:grpSpPr>
        <p:sp>
          <p:nvSpPr>
            <p:cNvPr id="8753" name="Google Shape;8753;p1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4" name="Google Shape;8754;p1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5" name="Google Shape;8755;p1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6" name="Google Shape;8756;p1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7" name="Google Shape;8757;p1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8" name="Google Shape;8758;p1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9" name="Google Shape;8759;p16"/>
          <p:cNvGrpSpPr/>
          <p:nvPr/>
        </p:nvGrpSpPr>
        <p:grpSpPr>
          <a:xfrm>
            <a:off x="4896099" y="1796670"/>
            <a:ext cx="358155" cy="358123"/>
            <a:chOff x="4896099" y="1970920"/>
            <a:chExt cx="358155" cy="358123"/>
          </a:xfrm>
        </p:grpSpPr>
        <p:sp>
          <p:nvSpPr>
            <p:cNvPr id="8760" name="Google Shape;8760;p1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1" name="Google Shape;8761;p1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2" name="Google Shape;8762;p1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3" name="Google Shape;8763;p16"/>
          <p:cNvGrpSpPr/>
          <p:nvPr/>
        </p:nvGrpSpPr>
        <p:grpSpPr>
          <a:xfrm>
            <a:off x="4048787" y="2802769"/>
            <a:ext cx="283488" cy="198604"/>
            <a:chOff x="4048787" y="2977019"/>
            <a:chExt cx="283488" cy="198604"/>
          </a:xfrm>
        </p:grpSpPr>
        <p:sp>
          <p:nvSpPr>
            <p:cNvPr id="8764" name="Google Shape;8764;p1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5" name="Google Shape;8765;p1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6" name="Google Shape;8766;p1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7" name="Google Shape;8767;p1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8" name="Google Shape;8768;p1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9" name="Google Shape;8769;p1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0" name="Google Shape;8770;p16"/>
          <p:cNvGrpSpPr/>
          <p:nvPr/>
        </p:nvGrpSpPr>
        <p:grpSpPr>
          <a:xfrm>
            <a:off x="4054103" y="2255941"/>
            <a:ext cx="218687" cy="349052"/>
            <a:chOff x="4054103" y="2430191"/>
            <a:chExt cx="218687" cy="349052"/>
          </a:xfrm>
        </p:grpSpPr>
        <p:sp>
          <p:nvSpPr>
            <p:cNvPr id="8771" name="Google Shape;8771;p1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2" name="Google Shape;8772;p1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3" name="Google Shape;8773;p16"/>
          <p:cNvGrpSpPr/>
          <p:nvPr/>
        </p:nvGrpSpPr>
        <p:grpSpPr>
          <a:xfrm>
            <a:off x="2185128" y="2253299"/>
            <a:ext cx="382758" cy="356595"/>
            <a:chOff x="2185128" y="2427549"/>
            <a:chExt cx="382758" cy="356595"/>
          </a:xfrm>
        </p:grpSpPr>
        <p:sp>
          <p:nvSpPr>
            <p:cNvPr id="8774" name="Google Shape;8774;p1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5" name="Google Shape;8775;p1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6" name="Google Shape;8776;p1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7" name="Google Shape;8777;p1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8" name="Google Shape;8778;p16"/>
          <p:cNvGrpSpPr/>
          <p:nvPr/>
        </p:nvGrpSpPr>
        <p:grpSpPr>
          <a:xfrm>
            <a:off x="3539102" y="2253299"/>
            <a:ext cx="355099" cy="355481"/>
            <a:chOff x="3539102" y="2427549"/>
            <a:chExt cx="355099" cy="355481"/>
          </a:xfrm>
        </p:grpSpPr>
        <p:sp>
          <p:nvSpPr>
            <p:cNvPr id="8779" name="Google Shape;8779;p1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0" name="Google Shape;8780;p1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81" name="Google Shape;8781;p16"/>
          <p:cNvGrpSpPr/>
          <p:nvPr/>
        </p:nvGrpSpPr>
        <p:grpSpPr>
          <a:xfrm>
            <a:off x="2656907" y="2265043"/>
            <a:ext cx="332757" cy="332343"/>
            <a:chOff x="2656907" y="2439293"/>
            <a:chExt cx="332757" cy="332343"/>
          </a:xfrm>
        </p:grpSpPr>
        <p:sp>
          <p:nvSpPr>
            <p:cNvPr id="8782" name="Google Shape;8782;p1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3" name="Google Shape;8783;p1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4" name="Google Shape;8784;p1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5" name="Google Shape;8785;p1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6" name="Google Shape;8786;p1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7" name="Google Shape;8787;p1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8" name="Google Shape;8788;p1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89" name="Google Shape;8789;p16"/>
          <p:cNvGrpSpPr/>
          <p:nvPr/>
        </p:nvGrpSpPr>
        <p:grpSpPr>
          <a:xfrm>
            <a:off x="1731523" y="2248366"/>
            <a:ext cx="399435" cy="365698"/>
            <a:chOff x="1731523" y="2422616"/>
            <a:chExt cx="399435" cy="365698"/>
          </a:xfrm>
        </p:grpSpPr>
        <p:sp>
          <p:nvSpPr>
            <p:cNvPr id="8790" name="Google Shape;8790;p1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1" name="Google Shape;8791;p1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2" name="Google Shape;8792;p1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3" name="Google Shape;8793;p16"/>
          <p:cNvGrpSpPr/>
          <p:nvPr/>
        </p:nvGrpSpPr>
        <p:grpSpPr>
          <a:xfrm>
            <a:off x="3097241" y="2259314"/>
            <a:ext cx="344883" cy="343387"/>
            <a:chOff x="3097241" y="2433564"/>
            <a:chExt cx="344883" cy="343387"/>
          </a:xfrm>
        </p:grpSpPr>
        <p:sp>
          <p:nvSpPr>
            <p:cNvPr id="8794" name="Google Shape;8794;p1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5" name="Google Shape;8795;p1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6" name="Google Shape;8796;p1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7" name="Google Shape;8797;p1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8" name="Google Shape;8798;p1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9" name="Google Shape;8799;p1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0" name="Google Shape;8800;p1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1" name="Google Shape;8801;p1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2" name="Google Shape;8802;p1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03" name="Google Shape;8803;p16"/>
          <p:cNvGrpSpPr/>
          <p:nvPr/>
        </p:nvGrpSpPr>
        <p:grpSpPr>
          <a:xfrm>
            <a:off x="1278299" y="2265043"/>
            <a:ext cx="410829" cy="332343"/>
            <a:chOff x="1278299" y="2439293"/>
            <a:chExt cx="410829" cy="332343"/>
          </a:xfrm>
        </p:grpSpPr>
        <p:sp>
          <p:nvSpPr>
            <p:cNvPr id="8804" name="Google Shape;8804;p1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5" name="Google Shape;8805;p1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6" name="Google Shape;8806;p1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7" name="Google Shape;8807;p1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8" name="Google Shape;8808;p1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9" name="Google Shape;8809;p1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0" name="Google Shape;8810;p1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1" name="Google Shape;8811;p1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2" name="Google Shape;8812;p16"/>
          <p:cNvGrpSpPr/>
          <p:nvPr/>
        </p:nvGrpSpPr>
        <p:grpSpPr>
          <a:xfrm>
            <a:off x="2661459" y="1840751"/>
            <a:ext cx="322508" cy="273494"/>
            <a:chOff x="2661459" y="2015001"/>
            <a:chExt cx="322508" cy="273494"/>
          </a:xfrm>
        </p:grpSpPr>
        <p:sp>
          <p:nvSpPr>
            <p:cNvPr id="8813" name="Google Shape;8813;p1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4" name="Google Shape;8814;p1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5" name="Google Shape;8815;p16"/>
          <p:cNvGrpSpPr/>
          <p:nvPr/>
        </p:nvGrpSpPr>
        <p:grpSpPr>
          <a:xfrm>
            <a:off x="870939" y="2265043"/>
            <a:ext cx="331993" cy="331993"/>
            <a:chOff x="870939" y="2439293"/>
            <a:chExt cx="331993" cy="331993"/>
          </a:xfrm>
        </p:grpSpPr>
        <p:sp>
          <p:nvSpPr>
            <p:cNvPr id="8816" name="Google Shape;8816;p1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7" name="Google Shape;8817;p1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8" name="Google Shape;8818;p1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9" name="Google Shape;8819;p1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0" name="Google Shape;8820;p1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1" name="Google Shape;8821;p1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2" name="Google Shape;8822;p1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3" name="Google Shape;8823;p1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4" name="Google Shape;8824;p1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5" name="Google Shape;8825;p1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6" name="Google Shape;8826;p1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7" name="Google Shape;8827;p1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8" name="Google Shape;8828;p1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9" name="Google Shape;8829;p1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0" name="Google Shape;8830;p1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1" name="Google Shape;8831;p1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2" name="Google Shape;8832;p16"/>
          <p:cNvGrpSpPr/>
          <p:nvPr/>
        </p:nvGrpSpPr>
        <p:grpSpPr>
          <a:xfrm>
            <a:off x="6644957" y="2282103"/>
            <a:ext cx="371395" cy="278904"/>
            <a:chOff x="6644957" y="2456353"/>
            <a:chExt cx="371395" cy="278904"/>
          </a:xfrm>
        </p:grpSpPr>
        <p:sp>
          <p:nvSpPr>
            <p:cNvPr id="8833" name="Google Shape;8833;p1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4" name="Google Shape;8834;p1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5" name="Google Shape;8835;p1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6" name="Google Shape;8836;p1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7" name="Google Shape;8837;p1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8" name="Google Shape;8838;p16"/>
          <p:cNvGrpSpPr/>
          <p:nvPr/>
        </p:nvGrpSpPr>
        <p:grpSpPr>
          <a:xfrm>
            <a:off x="5388757" y="2240409"/>
            <a:ext cx="260349" cy="362292"/>
            <a:chOff x="5388757" y="2414659"/>
            <a:chExt cx="260349" cy="362292"/>
          </a:xfrm>
        </p:grpSpPr>
        <p:sp>
          <p:nvSpPr>
            <p:cNvPr id="8839" name="Google Shape;8839;p1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0" name="Google Shape;8840;p1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1" name="Google Shape;8841;p1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2" name="Google Shape;8842;p1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3" name="Google Shape;8843;p1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4" name="Google Shape;8844;p1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5" name="Google Shape;8845;p1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6" name="Google Shape;8846;p1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7" name="Google Shape;8847;p1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8" name="Google Shape;8848;p1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9" name="Google Shape;8849;p1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0" name="Google Shape;8850;p1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1" name="Google Shape;8851;p1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2" name="Google Shape;8852;p1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3" name="Google Shape;8853;p1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4" name="Google Shape;8854;p1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5" name="Google Shape;8855;p1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6" name="Google Shape;8856;p1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7" name="Google Shape;8857;p1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8" name="Google Shape;8858;p1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59" name="Google Shape;8859;p16"/>
          <p:cNvGrpSpPr/>
          <p:nvPr/>
        </p:nvGrpSpPr>
        <p:grpSpPr>
          <a:xfrm>
            <a:off x="3567142" y="2731507"/>
            <a:ext cx="348288" cy="340331"/>
            <a:chOff x="3567142" y="2905757"/>
            <a:chExt cx="348288" cy="340331"/>
          </a:xfrm>
        </p:grpSpPr>
        <p:sp>
          <p:nvSpPr>
            <p:cNvPr id="8860" name="Google Shape;8860;p1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1" name="Google Shape;8861;p1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2" name="Google Shape;8862;p1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3" name="Google Shape;8863;p1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4" name="Google Shape;8864;p1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65" name="Google Shape;8865;p16"/>
          <p:cNvGrpSpPr/>
          <p:nvPr/>
        </p:nvGrpSpPr>
        <p:grpSpPr>
          <a:xfrm>
            <a:off x="870939" y="1801571"/>
            <a:ext cx="332375" cy="350071"/>
            <a:chOff x="870939" y="1975821"/>
            <a:chExt cx="332375" cy="350071"/>
          </a:xfrm>
        </p:grpSpPr>
        <p:sp>
          <p:nvSpPr>
            <p:cNvPr id="8866" name="Google Shape;8866;p1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7" name="Google Shape;8867;p1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8" name="Google Shape;8868;p1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9" name="Google Shape;8869;p1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0" name="Google Shape;8870;p16"/>
          <p:cNvGrpSpPr/>
          <p:nvPr/>
        </p:nvGrpSpPr>
        <p:grpSpPr>
          <a:xfrm>
            <a:off x="7967103" y="2240791"/>
            <a:ext cx="355863" cy="361911"/>
            <a:chOff x="7967103" y="2415041"/>
            <a:chExt cx="355863" cy="361911"/>
          </a:xfrm>
        </p:grpSpPr>
        <p:sp>
          <p:nvSpPr>
            <p:cNvPr id="8871" name="Google Shape;8871;p1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2" name="Google Shape;8872;p1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3" name="Google Shape;8873;p1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4" name="Google Shape;8874;p1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5" name="Google Shape;8875;p1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6" name="Google Shape;8876;p1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7" name="Google Shape;8877;p1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8" name="Google Shape;8878;p1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9" name="Google Shape;8879;p1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0" name="Google Shape;8880;p1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1" name="Google Shape;8881;p1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82" name="Google Shape;8882;p16"/>
          <p:cNvGrpSpPr/>
          <p:nvPr/>
        </p:nvGrpSpPr>
        <p:grpSpPr>
          <a:xfrm>
            <a:off x="7529411" y="2240409"/>
            <a:ext cx="355863" cy="362292"/>
            <a:chOff x="7529411" y="2414659"/>
            <a:chExt cx="355863" cy="362292"/>
          </a:xfrm>
        </p:grpSpPr>
        <p:sp>
          <p:nvSpPr>
            <p:cNvPr id="8883" name="Google Shape;8883;p1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4" name="Google Shape;8884;p1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5" name="Google Shape;8885;p1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6" name="Google Shape;8886;p1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7" name="Google Shape;8887;p1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8" name="Google Shape;8888;p1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9" name="Google Shape;8889;p1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0" name="Google Shape;8890;p1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1" name="Google Shape;8891;p1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2" name="Google Shape;8892;p1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3" name="Google Shape;8893;p1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4" name="Google Shape;8894;p1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5" name="Google Shape;8895;p16"/>
          <p:cNvGrpSpPr/>
          <p:nvPr/>
        </p:nvGrpSpPr>
        <p:grpSpPr>
          <a:xfrm>
            <a:off x="5733194" y="2257468"/>
            <a:ext cx="446826" cy="327059"/>
            <a:chOff x="5733194" y="2431718"/>
            <a:chExt cx="446826" cy="327059"/>
          </a:xfrm>
        </p:grpSpPr>
        <p:sp>
          <p:nvSpPr>
            <p:cNvPr id="8896" name="Google Shape;8896;p1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7" name="Google Shape;8897;p1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8" name="Google Shape;8898;p1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9" name="Google Shape;8899;p16"/>
          <p:cNvGrpSpPr/>
          <p:nvPr/>
        </p:nvGrpSpPr>
        <p:grpSpPr>
          <a:xfrm>
            <a:off x="4876780" y="2243814"/>
            <a:ext cx="407774" cy="356627"/>
            <a:chOff x="4876780" y="2418064"/>
            <a:chExt cx="407774" cy="356627"/>
          </a:xfrm>
        </p:grpSpPr>
        <p:sp>
          <p:nvSpPr>
            <p:cNvPr id="8900" name="Google Shape;8900;p1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1" name="Google Shape;8901;p1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2" name="Google Shape;8902;p1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3" name="Google Shape;8903;p1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4" name="Google Shape;8904;p1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5" name="Google Shape;8905;p1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6" name="Google Shape;8906;p1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7" name="Google Shape;8907;p1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8" name="Google Shape;8908;p16"/>
          <p:cNvGrpSpPr/>
          <p:nvPr/>
        </p:nvGrpSpPr>
        <p:grpSpPr>
          <a:xfrm>
            <a:off x="7070872" y="2236621"/>
            <a:ext cx="398321" cy="371013"/>
            <a:chOff x="7070872" y="2410871"/>
            <a:chExt cx="398321" cy="371013"/>
          </a:xfrm>
        </p:grpSpPr>
        <p:sp>
          <p:nvSpPr>
            <p:cNvPr id="8909" name="Google Shape;8909;p1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0" name="Google Shape;8910;p1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1" name="Google Shape;8911;p1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2" name="Google Shape;8912;p1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13" name="Google Shape;8913;p1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14" name="Google Shape;8914;p16"/>
          <p:cNvGrpSpPr/>
          <p:nvPr/>
        </p:nvGrpSpPr>
        <p:grpSpPr>
          <a:xfrm>
            <a:off x="5318259" y="2807861"/>
            <a:ext cx="371013" cy="220787"/>
            <a:chOff x="5318259" y="2982111"/>
            <a:chExt cx="371013" cy="220787"/>
          </a:xfrm>
        </p:grpSpPr>
        <p:sp>
          <p:nvSpPr>
            <p:cNvPr id="8915" name="Google Shape;8915;p1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6" name="Google Shape;8916;p1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7" name="Google Shape;8917;p1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8" name="Google Shape;8918;p1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9" name="Google Shape;8919;p1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0" name="Google Shape;8920;p1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1" name="Google Shape;8921;p1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2" name="Google Shape;8922;p1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23" name="Google Shape;8923;p16"/>
          <p:cNvGrpSpPr/>
          <p:nvPr/>
        </p:nvGrpSpPr>
        <p:grpSpPr>
          <a:xfrm>
            <a:off x="7073928" y="2731507"/>
            <a:ext cx="371395" cy="371809"/>
            <a:chOff x="7073928" y="2905757"/>
            <a:chExt cx="371395" cy="371809"/>
          </a:xfrm>
        </p:grpSpPr>
        <p:sp>
          <p:nvSpPr>
            <p:cNvPr id="8924" name="Google Shape;8924;p1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5" name="Google Shape;8925;p1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6" name="Google Shape;8926;p1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27" name="Google Shape;8927;p16"/>
          <p:cNvGrpSpPr/>
          <p:nvPr/>
        </p:nvGrpSpPr>
        <p:grpSpPr>
          <a:xfrm>
            <a:off x="6188327" y="2781158"/>
            <a:ext cx="371395" cy="272857"/>
            <a:chOff x="6188327" y="2955408"/>
            <a:chExt cx="371395" cy="272857"/>
          </a:xfrm>
        </p:grpSpPr>
        <p:sp>
          <p:nvSpPr>
            <p:cNvPr id="8928" name="Google Shape;8928;p1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9" name="Google Shape;8929;p1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0" name="Google Shape;8930;p16"/>
          <p:cNvGrpSpPr/>
          <p:nvPr/>
        </p:nvGrpSpPr>
        <p:grpSpPr>
          <a:xfrm>
            <a:off x="7521454" y="2731889"/>
            <a:ext cx="359651" cy="371013"/>
            <a:chOff x="7521454" y="2906139"/>
            <a:chExt cx="359651" cy="371013"/>
          </a:xfrm>
        </p:grpSpPr>
        <p:sp>
          <p:nvSpPr>
            <p:cNvPr id="8931" name="Google Shape;8931;p1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2" name="Google Shape;8932;p1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3" name="Google Shape;8933;p1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4" name="Google Shape;8934;p1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5" name="Google Shape;8935;p1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6" name="Google Shape;8936;p16"/>
          <p:cNvGrpSpPr/>
          <p:nvPr/>
        </p:nvGrpSpPr>
        <p:grpSpPr>
          <a:xfrm>
            <a:off x="5782845" y="2732271"/>
            <a:ext cx="301661" cy="371013"/>
            <a:chOff x="5782845" y="2906521"/>
            <a:chExt cx="301661" cy="371013"/>
          </a:xfrm>
        </p:grpSpPr>
        <p:sp>
          <p:nvSpPr>
            <p:cNvPr id="8937" name="Google Shape;8937;p1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8" name="Google Shape;8938;p1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9" name="Google Shape;8939;p1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0" name="Google Shape;8940;p16"/>
          <p:cNvGrpSpPr/>
          <p:nvPr/>
        </p:nvGrpSpPr>
        <p:grpSpPr>
          <a:xfrm>
            <a:off x="6630539" y="2743252"/>
            <a:ext cx="371777" cy="349434"/>
            <a:chOff x="6630539" y="2917502"/>
            <a:chExt cx="371777" cy="349434"/>
          </a:xfrm>
        </p:grpSpPr>
        <p:sp>
          <p:nvSpPr>
            <p:cNvPr id="8941" name="Google Shape;8941;p1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2" name="Google Shape;8942;p1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3" name="Google Shape;8943;p1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4" name="Google Shape;8944;p1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5" name="Google Shape;8945;p1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6" name="Google Shape;8946;p1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7" name="Google Shape;8947;p1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8" name="Google Shape;8948;p16"/>
          <p:cNvGrpSpPr/>
          <p:nvPr/>
        </p:nvGrpSpPr>
        <p:grpSpPr>
          <a:xfrm>
            <a:off x="2171474" y="3194979"/>
            <a:ext cx="408156" cy="343737"/>
            <a:chOff x="2171474" y="3369229"/>
            <a:chExt cx="408156" cy="343737"/>
          </a:xfrm>
        </p:grpSpPr>
        <p:sp>
          <p:nvSpPr>
            <p:cNvPr id="8949" name="Google Shape;8949;p1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0" name="Google Shape;8950;p1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1" name="Google Shape;8951;p1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2" name="Google Shape;8952;p1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3" name="Google Shape;8953;p16"/>
          <p:cNvGrpSpPr/>
          <p:nvPr/>
        </p:nvGrpSpPr>
        <p:grpSpPr>
          <a:xfrm>
            <a:off x="4891198" y="2750858"/>
            <a:ext cx="334634" cy="334634"/>
            <a:chOff x="4891198" y="2925108"/>
            <a:chExt cx="334634" cy="334634"/>
          </a:xfrm>
        </p:grpSpPr>
        <p:sp>
          <p:nvSpPr>
            <p:cNvPr id="8954" name="Google Shape;8954;p1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5" name="Google Shape;8955;p1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6" name="Google Shape;8956;p1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7" name="Google Shape;8957;p1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8" name="Google Shape;8958;p1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9" name="Google Shape;8959;p1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0" name="Google Shape;8960;p1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1" name="Google Shape;8961;p1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62" name="Google Shape;8962;p16"/>
          <p:cNvGrpSpPr/>
          <p:nvPr/>
        </p:nvGrpSpPr>
        <p:grpSpPr>
          <a:xfrm>
            <a:off x="7976174" y="2750858"/>
            <a:ext cx="334666" cy="334634"/>
            <a:chOff x="7976174" y="2925108"/>
            <a:chExt cx="334666" cy="334634"/>
          </a:xfrm>
        </p:grpSpPr>
        <p:sp>
          <p:nvSpPr>
            <p:cNvPr id="8963" name="Google Shape;8963;p1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4" name="Google Shape;8964;p1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5" name="Google Shape;8965;p1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6" name="Google Shape;8966;p1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7" name="Google Shape;8967;p1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8" name="Google Shape;8968;p1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9" name="Google Shape;8969;p1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0" name="Google Shape;8970;p1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1" name="Google Shape;8971;p1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2" name="Google Shape;8972;p16"/>
          <p:cNvGrpSpPr/>
          <p:nvPr/>
        </p:nvGrpSpPr>
        <p:grpSpPr>
          <a:xfrm>
            <a:off x="3091957" y="3199881"/>
            <a:ext cx="354717" cy="332757"/>
            <a:chOff x="3091957" y="3374131"/>
            <a:chExt cx="354717" cy="332757"/>
          </a:xfrm>
        </p:grpSpPr>
        <p:sp>
          <p:nvSpPr>
            <p:cNvPr id="8973" name="Google Shape;8973;p1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4" name="Google Shape;8974;p1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5" name="Google Shape;8975;p1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6" name="Google Shape;8976;p1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7" name="Google Shape;8977;p1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8" name="Google Shape;8978;p1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9" name="Google Shape;8979;p16"/>
          <p:cNvGrpSpPr/>
          <p:nvPr/>
        </p:nvGrpSpPr>
        <p:grpSpPr>
          <a:xfrm>
            <a:off x="3988156" y="3205960"/>
            <a:ext cx="353954" cy="318880"/>
            <a:chOff x="3988156" y="3380210"/>
            <a:chExt cx="353954" cy="318880"/>
          </a:xfrm>
        </p:grpSpPr>
        <p:sp>
          <p:nvSpPr>
            <p:cNvPr id="8980" name="Google Shape;8980;p1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1" name="Google Shape;8981;p1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2" name="Google Shape;8982;p1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3" name="Google Shape;8983;p1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4" name="Google Shape;8984;p1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85" name="Google Shape;8985;p16"/>
          <p:cNvGrpSpPr/>
          <p:nvPr/>
        </p:nvGrpSpPr>
        <p:grpSpPr>
          <a:xfrm>
            <a:off x="3541011" y="3193070"/>
            <a:ext cx="348257" cy="346188"/>
            <a:chOff x="3541011" y="3367320"/>
            <a:chExt cx="348257" cy="346188"/>
          </a:xfrm>
        </p:grpSpPr>
        <p:sp>
          <p:nvSpPr>
            <p:cNvPr id="8986" name="Google Shape;8986;p1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7" name="Google Shape;8987;p1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8" name="Google Shape;8988;p1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9" name="Google Shape;8989;p1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0" name="Google Shape;8990;p16"/>
          <p:cNvGrpSpPr/>
          <p:nvPr/>
        </p:nvGrpSpPr>
        <p:grpSpPr>
          <a:xfrm>
            <a:off x="1314678" y="3183967"/>
            <a:ext cx="334666" cy="365348"/>
            <a:chOff x="1314678" y="3358217"/>
            <a:chExt cx="334666" cy="365348"/>
          </a:xfrm>
        </p:grpSpPr>
        <p:sp>
          <p:nvSpPr>
            <p:cNvPr id="8991" name="Google Shape;8991;p1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2" name="Google Shape;8992;p1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3" name="Google Shape;8993;p1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4" name="Google Shape;8994;p1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5" name="Google Shape;8995;p1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6" name="Google Shape;8996;p16"/>
          <p:cNvGrpSpPr/>
          <p:nvPr/>
        </p:nvGrpSpPr>
        <p:grpSpPr>
          <a:xfrm>
            <a:off x="1748582" y="3198385"/>
            <a:ext cx="359269" cy="335780"/>
            <a:chOff x="1748582" y="3372635"/>
            <a:chExt cx="359269" cy="335780"/>
          </a:xfrm>
        </p:grpSpPr>
        <p:sp>
          <p:nvSpPr>
            <p:cNvPr id="8997" name="Google Shape;8997;p1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98" name="Google Shape;8998;p16"/>
            <p:cNvGrpSpPr/>
            <p:nvPr/>
          </p:nvGrpSpPr>
          <p:grpSpPr>
            <a:xfrm>
              <a:off x="1748582" y="3372635"/>
              <a:ext cx="333520" cy="335780"/>
              <a:chOff x="1748582" y="3372635"/>
              <a:chExt cx="333520" cy="335780"/>
            </a:xfrm>
          </p:grpSpPr>
          <p:sp>
            <p:nvSpPr>
              <p:cNvPr id="8999" name="Google Shape;8999;p1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0" name="Google Shape;9000;p1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1" name="Google Shape;9001;p1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9002" name="Google Shape;9002;p16"/>
          <p:cNvGrpSpPr/>
          <p:nvPr/>
        </p:nvGrpSpPr>
        <p:grpSpPr>
          <a:xfrm>
            <a:off x="2640993" y="3183585"/>
            <a:ext cx="365348" cy="364966"/>
            <a:chOff x="2640993" y="3357835"/>
            <a:chExt cx="365348" cy="364966"/>
          </a:xfrm>
        </p:grpSpPr>
        <p:sp>
          <p:nvSpPr>
            <p:cNvPr id="9003" name="Google Shape;9003;p1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4" name="Google Shape;9004;p1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5" name="Google Shape;9005;p1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6" name="Google Shape;9006;p1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7" name="Google Shape;9007;p1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8" name="Google Shape;9008;p1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9" name="Google Shape;9009;p1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0" name="Google Shape;9010;p1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1" name="Google Shape;9011;p1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2" name="Google Shape;9012;p1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3" name="Google Shape;9013;p16"/>
          <p:cNvGrpSpPr/>
          <p:nvPr/>
        </p:nvGrpSpPr>
        <p:grpSpPr>
          <a:xfrm>
            <a:off x="4886264" y="3191924"/>
            <a:ext cx="350548" cy="350198"/>
            <a:chOff x="4886264" y="3366174"/>
            <a:chExt cx="350548" cy="350198"/>
          </a:xfrm>
        </p:grpSpPr>
        <p:sp>
          <p:nvSpPr>
            <p:cNvPr id="9014" name="Google Shape;9014;p1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5" name="Google Shape;9015;p1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6" name="Google Shape;9016;p1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7" name="Google Shape;9017;p1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8" name="Google Shape;9018;p1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9" name="Google Shape;9019;p1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0" name="Google Shape;9020;p1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1" name="Google Shape;9021;p1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2" name="Google Shape;9022;p1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3" name="Google Shape;9023;p1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4" name="Google Shape;9024;p1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5" name="Google Shape;9025;p1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6" name="Google Shape;9026;p1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27" name="Google Shape;9027;p16"/>
          <p:cNvGrpSpPr/>
          <p:nvPr/>
        </p:nvGrpSpPr>
        <p:grpSpPr>
          <a:xfrm>
            <a:off x="5331913" y="3239697"/>
            <a:ext cx="347143" cy="254684"/>
            <a:chOff x="5331913" y="3413947"/>
            <a:chExt cx="347143" cy="254684"/>
          </a:xfrm>
        </p:grpSpPr>
        <p:sp>
          <p:nvSpPr>
            <p:cNvPr id="9028" name="Google Shape;9028;p1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9" name="Google Shape;9029;p1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0" name="Google Shape;9030;p1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1" name="Google Shape;9031;p1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2" name="Google Shape;9032;p1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3" name="Google Shape;9033;p1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4" name="Google Shape;9034;p16"/>
          <p:cNvGrpSpPr/>
          <p:nvPr/>
        </p:nvGrpSpPr>
        <p:grpSpPr>
          <a:xfrm>
            <a:off x="5776798" y="3235528"/>
            <a:ext cx="346379" cy="264518"/>
            <a:chOff x="5776798" y="3409778"/>
            <a:chExt cx="346379" cy="264518"/>
          </a:xfrm>
        </p:grpSpPr>
        <p:sp>
          <p:nvSpPr>
            <p:cNvPr id="9035" name="Google Shape;9035;p1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6" name="Google Shape;9036;p1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7" name="Google Shape;9037;p1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8" name="Google Shape;9038;p1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9" name="Google Shape;9039;p1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0" name="Google Shape;9040;p1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1" name="Google Shape;9041;p16"/>
          <p:cNvGrpSpPr/>
          <p:nvPr/>
        </p:nvGrpSpPr>
        <p:grpSpPr>
          <a:xfrm>
            <a:off x="7108015" y="3222255"/>
            <a:ext cx="344883" cy="290299"/>
            <a:chOff x="7108015" y="3396505"/>
            <a:chExt cx="344883" cy="290299"/>
          </a:xfrm>
        </p:grpSpPr>
        <p:sp>
          <p:nvSpPr>
            <p:cNvPr id="9042" name="Google Shape;9042;p1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3" name="Google Shape;9043;p1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4" name="Google Shape;9044;p1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5" name="Google Shape;9045;p1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6" name="Google Shape;9046;p16"/>
          <p:cNvGrpSpPr/>
          <p:nvPr/>
        </p:nvGrpSpPr>
        <p:grpSpPr>
          <a:xfrm>
            <a:off x="7551754" y="3216558"/>
            <a:ext cx="344883" cy="301311"/>
            <a:chOff x="7551754" y="3390808"/>
            <a:chExt cx="344883" cy="301311"/>
          </a:xfrm>
        </p:grpSpPr>
        <p:sp>
          <p:nvSpPr>
            <p:cNvPr id="9047" name="Google Shape;9047;p1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8" name="Google Shape;9048;p1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9" name="Google Shape;9049;p1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0" name="Google Shape;9050;p1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1" name="Google Shape;9051;p1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2" name="Google Shape;9052;p1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3" name="Google Shape;9053;p1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4" name="Google Shape;9054;p1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5" name="Google Shape;9055;p1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6" name="Google Shape;9056;p1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7" name="Google Shape;9057;p1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8" name="Google Shape;9058;p16"/>
          <p:cNvGrpSpPr/>
          <p:nvPr/>
        </p:nvGrpSpPr>
        <p:grpSpPr>
          <a:xfrm>
            <a:off x="6707084" y="3213153"/>
            <a:ext cx="261145" cy="308504"/>
            <a:chOff x="6707084" y="3387403"/>
            <a:chExt cx="261145" cy="308504"/>
          </a:xfrm>
        </p:grpSpPr>
        <p:sp>
          <p:nvSpPr>
            <p:cNvPr id="9059" name="Google Shape;9059;p1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0" name="Google Shape;9060;p1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1" name="Google Shape;9061;p1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2" name="Google Shape;9062;p1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63" name="Google Shape;9063;p16"/>
          <p:cNvGrpSpPr/>
          <p:nvPr/>
        </p:nvGrpSpPr>
        <p:grpSpPr>
          <a:xfrm>
            <a:off x="848978" y="4123387"/>
            <a:ext cx="377824" cy="324418"/>
            <a:chOff x="848978" y="4297637"/>
            <a:chExt cx="377824" cy="324418"/>
          </a:xfrm>
        </p:grpSpPr>
        <p:sp>
          <p:nvSpPr>
            <p:cNvPr id="9064" name="Google Shape;9064;p1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5" name="Google Shape;9065;p1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66" name="Google Shape;9066;p16"/>
          <p:cNvGrpSpPr/>
          <p:nvPr/>
        </p:nvGrpSpPr>
        <p:grpSpPr>
          <a:xfrm>
            <a:off x="1754279" y="4112343"/>
            <a:ext cx="351439" cy="345965"/>
            <a:chOff x="1754279" y="4286593"/>
            <a:chExt cx="351439" cy="345965"/>
          </a:xfrm>
        </p:grpSpPr>
        <p:sp>
          <p:nvSpPr>
            <p:cNvPr id="9067" name="Google Shape;9067;p1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8" name="Google Shape;9068;p1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9" name="Google Shape;9069;p1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0" name="Google Shape;9070;p1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1" name="Google Shape;9071;p1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2" name="Google Shape;9072;p16"/>
          <p:cNvGrpSpPr/>
          <p:nvPr/>
        </p:nvGrpSpPr>
        <p:grpSpPr>
          <a:xfrm>
            <a:off x="3996113" y="4116926"/>
            <a:ext cx="336512" cy="335048"/>
            <a:chOff x="3996113" y="4291176"/>
            <a:chExt cx="336512" cy="335048"/>
          </a:xfrm>
        </p:grpSpPr>
        <p:sp>
          <p:nvSpPr>
            <p:cNvPr id="9073" name="Google Shape;9073;p1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4" name="Google Shape;9074;p1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5" name="Google Shape;9075;p1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76" name="Google Shape;9076;p1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77" name="Google Shape;9077;p16"/>
          <p:cNvGrpSpPr/>
          <p:nvPr/>
        </p:nvGrpSpPr>
        <p:grpSpPr>
          <a:xfrm>
            <a:off x="2179081" y="4111261"/>
            <a:ext cx="397525" cy="348670"/>
            <a:chOff x="2179081" y="4285511"/>
            <a:chExt cx="397525" cy="348670"/>
          </a:xfrm>
        </p:grpSpPr>
        <p:sp>
          <p:nvSpPr>
            <p:cNvPr id="9078" name="Google Shape;9078;p1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9" name="Google Shape;9079;p1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0" name="Google Shape;9080;p16"/>
          <p:cNvGrpSpPr/>
          <p:nvPr/>
        </p:nvGrpSpPr>
        <p:grpSpPr>
          <a:xfrm>
            <a:off x="3584201" y="4120746"/>
            <a:ext cx="267574" cy="329415"/>
            <a:chOff x="3584201" y="4294996"/>
            <a:chExt cx="267574" cy="329415"/>
          </a:xfrm>
        </p:grpSpPr>
        <p:sp>
          <p:nvSpPr>
            <p:cNvPr id="9081" name="Google Shape;9081;p1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2" name="Google Shape;9082;p1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3" name="Google Shape;9083;p1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4" name="Google Shape;9084;p1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5" name="Google Shape;9085;p16"/>
          <p:cNvGrpSpPr/>
          <p:nvPr/>
        </p:nvGrpSpPr>
        <p:grpSpPr>
          <a:xfrm>
            <a:off x="3082855" y="4121478"/>
            <a:ext cx="375946" cy="327823"/>
            <a:chOff x="3082855" y="4295728"/>
            <a:chExt cx="375946" cy="327823"/>
          </a:xfrm>
        </p:grpSpPr>
        <p:sp>
          <p:nvSpPr>
            <p:cNvPr id="9086" name="Google Shape;9086;p1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7" name="Google Shape;9087;p1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8" name="Google Shape;9088;p1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9" name="Google Shape;9089;p1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0" name="Google Shape;9090;p1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1" name="Google Shape;9091;p1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2" name="Google Shape;9092;p1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3" name="Google Shape;9093;p1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4" name="Google Shape;9094;p1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5" name="Google Shape;9095;p1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6" name="Google Shape;9096;p1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97" name="Google Shape;9097;p16"/>
          <p:cNvGrpSpPr/>
          <p:nvPr/>
        </p:nvGrpSpPr>
        <p:grpSpPr>
          <a:xfrm>
            <a:off x="2749016" y="4116926"/>
            <a:ext cx="150831" cy="336926"/>
            <a:chOff x="2749016" y="4291176"/>
            <a:chExt cx="150831" cy="336926"/>
          </a:xfrm>
        </p:grpSpPr>
        <p:sp>
          <p:nvSpPr>
            <p:cNvPr id="9098" name="Google Shape;9098;p1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9" name="Google Shape;9099;p1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0" name="Google Shape;9100;p1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1" name="Google Shape;9101;p1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02" name="Google Shape;9102;p16"/>
          <p:cNvGrpSpPr/>
          <p:nvPr/>
        </p:nvGrpSpPr>
        <p:grpSpPr>
          <a:xfrm>
            <a:off x="7127716" y="4105182"/>
            <a:ext cx="248254" cy="361942"/>
            <a:chOff x="7127716" y="4279432"/>
            <a:chExt cx="248254" cy="361942"/>
          </a:xfrm>
        </p:grpSpPr>
        <p:sp>
          <p:nvSpPr>
            <p:cNvPr id="9103" name="Google Shape;9103;p1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4" name="Google Shape;9104;p1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5" name="Google Shape;9105;p1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6" name="Google Shape;9106;p1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7" name="Google Shape;9107;p1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8" name="Google Shape;9108;p1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9" name="Google Shape;9109;p1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0" name="Google Shape;9110;p1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1" name="Google Shape;9111;p1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12" name="Google Shape;9112;p16"/>
          <p:cNvGrpSpPr/>
          <p:nvPr/>
        </p:nvGrpSpPr>
        <p:grpSpPr>
          <a:xfrm>
            <a:off x="7565408" y="4105182"/>
            <a:ext cx="248255" cy="361942"/>
            <a:chOff x="7565408" y="4279432"/>
            <a:chExt cx="248255" cy="361942"/>
          </a:xfrm>
        </p:grpSpPr>
        <p:sp>
          <p:nvSpPr>
            <p:cNvPr id="9113" name="Google Shape;9113;p1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4" name="Google Shape;9114;p1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5" name="Google Shape;9115;p1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6" name="Google Shape;9116;p1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7" name="Google Shape;9117;p1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8" name="Google Shape;9118;p1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9" name="Google Shape;9119;p1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0" name="Google Shape;9120;p1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1" name="Google Shape;9121;p16"/>
          <p:cNvGrpSpPr/>
          <p:nvPr/>
        </p:nvGrpSpPr>
        <p:grpSpPr>
          <a:xfrm>
            <a:off x="6264109" y="4105182"/>
            <a:ext cx="225498" cy="361560"/>
            <a:chOff x="6264109" y="4279432"/>
            <a:chExt cx="225498" cy="361560"/>
          </a:xfrm>
        </p:grpSpPr>
        <p:sp>
          <p:nvSpPr>
            <p:cNvPr id="9122" name="Google Shape;9122;p1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3" name="Google Shape;9123;p1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4" name="Google Shape;9124;p16"/>
          <p:cNvGrpSpPr/>
          <p:nvPr/>
        </p:nvGrpSpPr>
        <p:grpSpPr>
          <a:xfrm>
            <a:off x="7929578" y="4110115"/>
            <a:ext cx="395266" cy="351312"/>
            <a:chOff x="7929578" y="4284365"/>
            <a:chExt cx="395266" cy="351312"/>
          </a:xfrm>
        </p:grpSpPr>
        <p:sp>
          <p:nvSpPr>
            <p:cNvPr id="9125" name="Google Shape;9125;p1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6" name="Google Shape;9126;p1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7" name="Google Shape;9127;p1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8" name="Google Shape;9128;p1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9" name="Google Shape;9129;p16"/>
          <p:cNvGrpSpPr/>
          <p:nvPr/>
        </p:nvGrpSpPr>
        <p:grpSpPr>
          <a:xfrm>
            <a:off x="6595502" y="4149527"/>
            <a:ext cx="426315" cy="332826"/>
            <a:chOff x="6639652" y="4323777"/>
            <a:chExt cx="426315" cy="332826"/>
          </a:xfrm>
        </p:grpSpPr>
        <p:sp>
          <p:nvSpPr>
            <p:cNvPr id="9130" name="Google Shape;9130;p1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1" name="Google Shape;9131;p1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2" name="Google Shape;9132;p1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3" name="Google Shape;9133;p1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4" name="Google Shape;9134;p1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5" name="Google Shape;9135;p1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6" name="Google Shape;9136;p1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7" name="Google Shape;9137;p1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8" name="Google Shape;9138;p1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9" name="Google Shape;9139;p1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0" name="Google Shape;9140;p16"/>
          <p:cNvGrpSpPr/>
          <p:nvPr/>
        </p:nvGrpSpPr>
        <p:grpSpPr>
          <a:xfrm>
            <a:off x="5357662" y="4123387"/>
            <a:ext cx="287275" cy="326296"/>
            <a:chOff x="5357662" y="4297637"/>
            <a:chExt cx="287275" cy="326296"/>
          </a:xfrm>
        </p:grpSpPr>
        <p:sp>
          <p:nvSpPr>
            <p:cNvPr id="9141" name="Google Shape;9141;p1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2" name="Google Shape;9142;p1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3" name="Google Shape;9143;p1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4" name="Google Shape;9144;p1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5" name="Google Shape;9145;p1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6" name="Google Shape;9146;p16"/>
          <p:cNvGrpSpPr/>
          <p:nvPr/>
        </p:nvGrpSpPr>
        <p:grpSpPr>
          <a:xfrm>
            <a:off x="5774124" y="4120300"/>
            <a:ext cx="331611" cy="331674"/>
            <a:chOff x="5774124" y="4294550"/>
            <a:chExt cx="331611" cy="331674"/>
          </a:xfrm>
        </p:grpSpPr>
        <p:sp>
          <p:nvSpPr>
            <p:cNvPr id="9147" name="Google Shape;9147;p1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8" name="Google Shape;9148;p1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9" name="Google Shape;9149;p16"/>
          <p:cNvGrpSpPr/>
          <p:nvPr/>
        </p:nvGrpSpPr>
        <p:grpSpPr>
          <a:xfrm>
            <a:off x="4890434" y="4113139"/>
            <a:ext cx="345997" cy="346029"/>
            <a:chOff x="4890434" y="4287389"/>
            <a:chExt cx="345997" cy="346029"/>
          </a:xfrm>
        </p:grpSpPr>
        <p:sp>
          <p:nvSpPr>
            <p:cNvPr id="9150" name="Google Shape;9150;p1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1" name="Google Shape;9151;p1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2" name="Google Shape;9152;p1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3" name="Google Shape;9153;p1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4" name="Google Shape;9154;p1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5" name="Google Shape;9155;p1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6" name="Google Shape;9156;p1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7" name="Google Shape;9157;p16"/>
          <p:cNvGrpSpPr/>
          <p:nvPr/>
        </p:nvGrpSpPr>
        <p:grpSpPr>
          <a:xfrm>
            <a:off x="2165809" y="3636809"/>
            <a:ext cx="422542" cy="342973"/>
            <a:chOff x="2165809" y="3811059"/>
            <a:chExt cx="422542" cy="342973"/>
          </a:xfrm>
        </p:grpSpPr>
        <p:sp>
          <p:nvSpPr>
            <p:cNvPr id="9158" name="Google Shape;9158;p1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9" name="Google Shape;9159;p1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0" name="Google Shape;9160;p1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1" name="Google Shape;9161;p1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2" name="Google Shape;9162;p1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3" name="Google Shape;9163;p1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4" name="Google Shape;9164;p1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5" name="Google Shape;9165;p1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6" name="Google Shape;9166;p1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7" name="Google Shape;9167;p1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8" name="Google Shape;9168;p1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9" name="Google Shape;9169;p1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0" name="Google Shape;9170;p1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1" name="Google Shape;9171;p1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2" name="Google Shape;9172;p1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3" name="Google Shape;9173;p1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4" name="Google Shape;9174;p1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5" name="Google Shape;9175;p1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76" name="Google Shape;9176;p1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77" name="Google Shape;9177;p16"/>
          <p:cNvGrpSpPr/>
          <p:nvPr/>
        </p:nvGrpSpPr>
        <p:grpSpPr>
          <a:xfrm>
            <a:off x="903530" y="3631875"/>
            <a:ext cx="264550" cy="353222"/>
            <a:chOff x="903530" y="3806125"/>
            <a:chExt cx="264550" cy="353222"/>
          </a:xfrm>
        </p:grpSpPr>
        <p:sp>
          <p:nvSpPr>
            <p:cNvPr id="9178" name="Google Shape;9178;p1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9" name="Google Shape;9179;p1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0" name="Google Shape;9180;p1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1" name="Google Shape;9181;p1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82" name="Google Shape;9182;p16"/>
          <p:cNvGrpSpPr/>
          <p:nvPr/>
        </p:nvGrpSpPr>
        <p:grpSpPr>
          <a:xfrm>
            <a:off x="850092" y="3178684"/>
            <a:ext cx="369517" cy="375660"/>
            <a:chOff x="850092" y="3352934"/>
            <a:chExt cx="369517" cy="375660"/>
          </a:xfrm>
        </p:grpSpPr>
        <p:sp>
          <p:nvSpPr>
            <p:cNvPr id="9183" name="Google Shape;9183;p1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4" name="Google Shape;9184;p1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5" name="Google Shape;9185;p1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6" name="Google Shape;9186;p1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7" name="Google Shape;9187;p1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88" name="Google Shape;9188;p16"/>
          <p:cNvGrpSpPr/>
          <p:nvPr/>
        </p:nvGrpSpPr>
        <p:grpSpPr>
          <a:xfrm>
            <a:off x="2611458" y="3642124"/>
            <a:ext cx="426329" cy="332375"/>
            <a:chOff x="2611458" y="3816374"/>
            <a:chExt cx="426329" cy="332375"/>
          </a:xfrm>
        </p:grpSpPr>
        <p:sp>
          <p:nvSpPr>
            <p:cNvPr id="9189" name="Google Shape;9189;p1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0" name="Google Shape;9190;p1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1" name="Google Shape;9191;p1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2" name="Google Shape;9192;p1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3" name="Google Shape;9193;p1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4" name="Google Shape;9194;p1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5" name="Google Shape;9195;p1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6" name="Google Shape;9196;p1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7" name="Google Shape;9197;p1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8" name="Google Shape;9198;p1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99" name="Google Shape;9199;p1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00" name="Google Shape;9200;p16"/>
          <p:cNvGrpSpPr/>
          <p:nvPr/>
        </p:nvGrpSpPr>
        <p:grpSpPr>
          <a:xfrm>
            <a:off x="4019984" y="3631143"/>
            <a:ext cx="293704" cy="353954"/>
            <a:chOff x="4019984" y="3805393"/>
            <a:chExt cx="293704" cy="353954"/>
          </a:xfrm>
        </p:grpSpPr>
        <p:sp>
          <p:nvSpPr>
            <p:cNvPr id="9201" name="Google Shape;9201;p1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2" name="Google Shape;9202;p1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03" name="Google Shape;9203;p16"/>
          <p:cNvGrpSpPr/>
          <p:nvPr/>
        </p:nvGrpSpPr>
        <p:grpSpPr>
          <a:xfrm>
            <a:off x="8006505" y="3215794"/>
            <a:ext cx="323654" cy="303189"/>
            <a:chOff x="8006505" y="3390044"/>
            <a:chExt cx="323654" cy="303189"/>
          </a:xfrm>
        </p:grpSpPr>
        <p:sp>
          <p:nvSpPr>
            <p:cNvPr id="9204" name="Google Shape;9204;p1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5" name="Google Shape;9205;p1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6" name="Google Shape;9206;p1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7" name="Google Shape;9207;p1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8" name="Google Shape;9208;p1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9" name="Google Shape;9209;p1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0" name="Google Shape;9210;p16"/>
          <p:cNvGrpSpPr/>
          <p:nvPr/>
        </p:nvGrpSpPr>
        <p:grpSpPr>
          <a:xfrm>
            <a:off x="1299146" y="3632257"/>
            <a:ext cx="367990" cy="351312"/>
            <a:chOff x="1299146" y="3806507"/>
            <a:chExt cx="367990" cy="351312"/>
          </a:xfrm>
        </p:grpSpPr>
        <p:sp>
          <p:nvSpPr>
            <p:cNvPr id="9211" name="Google Shape;9211;p1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2" name="Google Shape;9212;p1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13" name="Google Shape;9213;p1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14" name="Google Shape;9214;p16"/>
          <p:cNvGrpSpPr/>
          <p:nvPr/>
        </p:nvGrpSpPr>
        <p:grpSpPr>
          <a:xfrm>
            <a:off x="3095745" y="3631143"/>
            <a:ext cx="352840" cy="354717"/>
            <a:chOff x="3095745" y="3805393"/>
            <a:chExt cx="352840" cy="354717"/>
          </a:xfrm>
        </p:grpSpPr>
        <p:sp>
          <p:nvSpPr>
            <p:cNvPr id="9215" name="Google Shape;9215;p1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6" name="Google Shape;9216;p1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7" name="Google Shape;9217;p1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8" name="Google Shape;9218;p1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9" name="Google Shape;9219;p1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0" name="Google Shape;9220;p1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21" name="Google Shape;9221;p16"/>
          <p:cNvGrpSpPr/>
          <p:nvPr/>
        </p:nvGrpSpPr>
        <p:grpSpPr>
          <a:xfrm>
            <a:off x="7550258" y="3658420"/>
            <a:ext cx="371395" cy="301279"/>
            <a:chOff x="7550258" y="3832670"/>
            <a:chExt cx="371395" cy="301279"/>
          </a:xfrm>
        </p:grpSpPr>
        <p:sp>
          <p:nvSpPr>
            <p:cNvPr id="9222" name="Google Shape;9222;p1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3" name="Google Shape;9223;p1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4" name="Google Shape;9224;p1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5" name="Google Shape;9225;p1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6" name="Google Shape;9226;p1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7" name="Google Shape;9227;p1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8" name="Google Shape;9228;p1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9" name="Google Shape;9229;p1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0" name="Google Shape;9230;p1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1" name="Google Shape;9231;p1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2" name="Google Shape;9232;p1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3" name="Google Shape;9233;p1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4" name="Google Shape;9234;p1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5" name="Google Shape;9235;p1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6" name="Google Shape;9236;p1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7" name="Google Shape;9237;p1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8" name="Google Shape;9238;p1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9" name="Google Shape;9239;p1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40" name="Google Shape;9240;p1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41" name="Google Shape;9241;p16"/>
          <p:cNvGrpSpPr/>
          <p:nvPr/>
        </p:nvGrpSpPr>
        <p:grpSpPr>
          <a:xfrm>
            <a:off x="6659725" y="3633785"/>
            <a:ext cx="367608" cy="350548"/>
            <a:chOff x="6659725" y="3808035"/>
            <a:chExt cx="367608" cy="350548"/>
          </a:xfrm>
        </p:grpSpPr>
        <p:sp>
          <p:nvSpPr>
            <p:cNvPr id="9242" name="Google Shape;9242;p1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3" name="Google Shape;9243;p1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44" name="Google Shape;9244;p16"/>
          <p:cNvGrpSpPr/>
          <p:nvPr/>
        </p:nvGrpSpPr>
        <p:grpSpPr>
          <a:xfrm>
            <a:off x="6219391" y="3642506"/>
            <a:ext cx="356627" cy="334252"/>
            <a:chOff x="6219391" y="3816756"/>
            <a:chExt cx="356627" cy="334252"/>
          </a:xfrm>
        </p:grpSpPr>
        <p:sp>
          <p:nvSpPr>
            <p:cNvPr id="9245" name="Google Shape;9245;p1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6" name="Google Shape;9246;p1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7" name="Google Shape;9247;p1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8" name="Google Shape;9248;p1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49" name="Google Shape;9249;p16"/>
          <p:cNvGrpSpPr/>
          <p:nvPr/>
        </p:nvGrpSpPr>
        <p:grpSpPr>
          <a:xfrm>
            <a:off x="5778676" y="3652722"/>
            <a:ext cx="349052" cy="313055"/>
            <a:chOff x="5778676" y="3826972"/>
            <a:chExt cx="349052" cy="313055"/>
          </a:xfrm>
        </p:grpSpPr>
        <p:sp>
          <p:nvSpPr>
            <p:cNvPr id="9250" name="Google Shape;9250;p1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1" name="Google Shape;9251;p1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2" name="Google Shape;9252;p1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3" name="Google Shape;9253;p1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4" name="Google Shape;9254;p1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55" name="Google Shape;9255;p16"/>
          <p:cNvGrpSpPr/>
          <p:nvPr/>
        </p:nvGrpSpPr>
        <p:grpSpPr>
          <a:xfrm>
            <a:off x="5355784" y="3660297"/>
            <a:ext cx="299019" cy="297905"/>
            <a:chOff x="5355784" y="3834547"/>
            <a:chExt cx="299019" cy="297905"/>
          </a:xfrm>
        </p:grpSpPr>
        <p:sp>
          <p:nvSpPr>
            <p:cNvPr id="9256" name="Google Shape;9256;p1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7" name="Google Shape;9257;p1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8" name="Google Shape;9258;p1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9" name="Google Shape;9259;p1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60" name="Google Shape;9260;p16"/>
          <p:cNvGrpSpPr/>
          <p:nvPr/>
        </p:nvGrpSpPr>
        <p:grpSpPr>
          <a:xfrm>
            <a:off x="8036455" y="3633021"/>
            <a:ext cx="292176" cy="353985"/>
            <a:chOff x="8036455" y="3807271"/>
            <a:chExt cx="292176" cy="353985"/>
          </a:xfrm>
        </p:grpSpPr>
        <p:sp>
          <p:nvSpPr>
            <p:cNvPr id="9261" name="Google Shape;9261;p1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2" name="Google Shape;9262;p1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63" name="Google Shape;9263;p16"/>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Business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9264" name="Google Shape;9264;p16"/>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Teamwork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grpSp>
        <p:nvGrpSpPr>
          <p:cNvPr id="9265" name="Google Shape;9265;p16"/>
          <p:cNvGrpSpPr/>
          <p:nvPr/>
        </p:nvGrpSpPr>
        <p:grpSpPr>
          <a:xfrm>
            <a:off x="4874902" y="3634549"/>
            <a:ext cx="345615" cy="350835"/>
            <a:chOff x="4874902" y="3808799"/>
            <a:chExt cx="345615" cy="350835"/>
          </a:xfrm>
        </p:grpSpPr>
        <p:sp>
          <p:nvSpPr>
            <p:cNvPr id="9266" name="Google Shape;9266;p1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7" name="Google Shape;9267;p1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8" name="Google Shape;9268;p1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9" name="Google Shape;9269;p1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0" name="Google Shape;9270;p1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1" name="Google Shape;9271;p1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2" name="Google Shape;9272;p1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3" name="Google Shape;9273;p1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4" name="Google Shape;9274;p1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5" name="Google Shape;9275;p1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6" name="Google Shape;9276;p1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7" name="Google Shape;9277;p1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8" name="Google Shape;9278;p1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9" name="Google Shape;9279;p1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0" name="Google Shape;9280;p1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1" name="Google Shape;9281;p1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2" name="Google Shape;9282;p1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86"/>
        <p:cNvGrpSpPr/>
        <p:nvPr/>
      </p:nvGrpSpPr>
      <p:grpSpPr>
        <a:xfrm>
          <a:off x="0" y="0"/>
          <a:ext cx="0" cy="0"/>
          <a:chOff x="0" y="0"/>
          <a:chExt cx="0" cy="0"/>
        </a:xfrm>
      </p:grpSpPr>
      <p:grpSp>
        <p:nvGrpSpPr>
          <p:cNvPr id="9287" name="Google Shape;9287;p17"/>
          <p:cNvGrpSpPr/>
          <p:nvPr/>
        </p:nvGrpSpPr>
        <p:grpSpPr>
          <a:xfrm>
            <a:off x="2704005" y="4083381"/>
            <a:ext cx="342144" cy="362704"/>
            <a:chOff x="2704005" y="4258781"/>
            <a:chExt cx="342144" cy="362704"/>
          </a:xfrm>
        </p:grpSpPr>
        <p:sp>
          <p:nvSpPr>
            <p:cNvPr id="9288" name="Google Shape;9288;p1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9" name="Google Shape;9289;p1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0" name="Google Shape;9290;p1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1" name="Google Shape;9291;p1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2" name="Google Shape;9292;p1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3" name="Google Shape;9293;p1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4" name="Google Shape;9294;p1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95" name="Google Shape;9295;p17"/>
          <p:cNvGrpSpPr/>
          <p:nvPr/>
        </p:nvGrpSpPr>
        <p:grpSpPr>
          <a:xfrm>
            <a:off x="2157462" y="4083096"/>
            <a:ext cx="347435" cy="363370"/>
            <a:chOff x="2157462" y="4258496"/>
            <a:chExt cx="347435" cy="363370"/>
          </a:xfrm>
        </p:grpSpPr>
        <p:sp>
          <p:nvSpPr>
            <p:cNvPr id="9296" name="Google Shape;9296;p1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7" name="Google Shape;9297;p1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8" name="Google Shape;9298;p1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99" name="Google Shape;9299;p17"/>
          <p:cNvGrpSpPr/>
          <p:nvPr/>
        </p:nvGrpSpPr>
        <p:grpSpPr>
          <a:xfrm>
            <a:off x="4010963" y="3588381"/>
            <a:ext cx="343665" cy="363211"/>
            <a:chOff x="4010963" y="3763781"/>
            <a:chExt cx="343665" cy="363211"/>
          </a:xfrm>
        </p:grpSpPr>
        <p:sp>
          <p:nvSpPr>
            <p:cNvPr id="9300" name="Google Shape;9300;p1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1" name="Google Shape;9301;p1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2" name="Google Shape;9302;p1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3" name="Google Shape;9303;p1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4" name="Google Shape;9304;p1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05" name="Google Shape;9305;p17"/>
          <p:cNvGrpSpPr/>
          <p:nvPr/>
        </p:nvGrpSpPr>
        <p:grpSpPr>
          <a:xfrm>
            <a:off x="2214042" y="3635109"/>
            <a:ext cx="368153" cy="311193"/>
            <a:chOff x="2214042" y="3810509"/>
            <a:chExt cx="368153" cy="311193"/>
          </a:xfrm>
        </p:grpSpPr>
        <p:sp>
          <p:nvSpPr>
            <p:cNvPr id="9306" name="Google Shape;9306;p1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7" name="Google Shape;9307;p1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08" name="Google Shape;9308;p17"/>
          <p:cNvGrpSpPr/>
          <p:nvPr/>
        </p:nvGrpSpPr>
        <p:grpSpPr>
          <a:xfrm>
            <a:off x="1768938" y="3606819"/>
            <a:ext cx="367805" cy="367773"/>
            <a:chOff x="1768938" y="3782219"/>
            <a:chExt cx="367805" cy="367773"/>
          </a:xfrm>
        </p:grpSpPr>
        <p:sp>
          <p:nvSpPr>
            <p:cNvPr id="9309" name="Google Shape;9309;p1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0" name="Google Shape;9310;p1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1" name="Google Shape;9311;p1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2" name="Google Shape;9312;p1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3" name="Google Shape;9313;p1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4" name="Google Shape;9314;p17"/>
          <p:cNvGrpSpPr/>
          <p:nvPr/>
        </p:nvGrpSpPr>
        <p:grpSpPr>
          <a:xfrm>
            <a:off x="2681385" y="3623039"/>
            <a:ext cx="325544" cy="327413"/>
            <a:chOff x="2681385" y="3798439"/>
            <a:chExt cx="325544" cy="327413"/>
          </a:xfrm>
        </p:grpSpPr>
        <p:sp>
          <p:nvSpPr>
            <p:cNvPr id="9315" name="Google Shape;9315;p1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6" name="Google Shape;9316;p1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7" name="Google Shape;9317;p1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8" name="Google Shape;9318;p1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9" name="Google Shape;9319;p1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0" name="Google Shape;9320;p1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1" name="Google Shape;9321;p1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22" name="Google Shape;9322;p17"/>
          <p:cNvGrpSpPr/>
          <p:nvPr/>
        </p:nvGrpSpPr>
        <p:grpSpPr>
          <a:xfrm>
            <a:off x="6243928" y="4088102"/>
            <a:ext cx="274254" cy="350824"/>
            <a:chOff x="6243928" y="4263502"/>
            <a:chExt cx="274254" cy="350824"/>
          </a:xfrm>
        </p:grpSpPr>
        <p:sp>
          <p:nvSpPr>
            <p:cNvPr id="9323" name="Google Shape;9323;p1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4" name="Google Shape;9324;p1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5" name="Google Shape;9325;p1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6" name="Google Shape;9326;p1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7" name="Google Shape;9327;p1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8" name="Google Shape;9328;p1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9" name="Google Shape;9329;p1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0" name="Google Shape;9330;p1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31" name="Google Shape;9331;p17"/>
          <p:cNvGrpSpPr/>
          <p:nvPr/>
        </p:nvGrpSpPr>
        <p:grpSpPr>
          <a:xfrm>
            <a:off x="3560600" y="3587938"/>
            <a:ext cx="352345" cy="363655"/>
            <a:chOff x="3560600" y="3763338"/>
            <a:chExt cx="352345" cy="363655"/>
          </a:xfrm>
        </p:grpSpPr>
        <p:sp>
          <p:nvSpPr>
            <p:cNvPr id="9332" name="Google Shape;9332;p1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3" name="Google Shape;9333;p1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4" name="Google Shape;9334;p1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35" name="Google Shape;9335;p17"/>
          <p:cNvGrpSpPr/>
          <p:nvPr/>
        </p:nvGrpSpPr>
        <p:grpSpPr>
          <a:xfrm>
            <a:off x="5790556" y="4085852"/>
            <a:ext cx="279513" cy="356083"/>
            <a:chOff x="5790556" y="4261252"/>
            <a:chExt cx="279513" cy="356083"/>
          </a:xfrm>
        </p:grpSpPr>
        <p:sp>
          <p:nvSpPr>
            <p:cNvPr id="9336" name="Google Shape;9336;p1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7" name="Google Shape;9337;p1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8" name="Google Shape;9338;p1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9" name="Google Shape;9339;p1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0" name="Google Shape;9340;p1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1" name="Google Shape;9341;p1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2" name="Google Shape;9342;p1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3" name="Google Shape;9343;p17"/>
          <p:cNvGrpSpPr/>
          <p:nvPr/>
        </p:nvGrpSpPr>
        <p:grpSpPr>
          <a:xfrm>
            <a:off x="5341333" y="4085852"/>
            <a:ext cx="278752" cy="356463"/>
            <a:chOff x="5341333" y="4261252"/>
            <a:chExt cx="278752" cy="356463"/>
          </a:xfrm>
        </p:grpSpPr>
        <p:sp>
          <p:nvSpPr>
            <p:cNvPr id="9344" name="Google Shape;9344;p1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5" name="Google Shape;9345;p1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6" name="Google Shape;9346;p1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7" name="Google Shape;9347;p1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8" name="Google Shape;9348;p1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9" name="Google Shape;9349;p1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0" name="Google Shape;9350;p1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51" name="Google Shape;9351;p1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52" name="Google Shape;9352;p17"/>
          <p:cNvGrpSpPr/>
          <p:nvPr/>
        </p:nvGrpSpPr>
        <p:grpSpPr>
          <a:xfrm>
            <a:off x="3103646" y="3590676"/>
            <a:ext cx="360233" cy="362451"/>
            <a:chOff x="3107608" y="3763401"/>
            <a:chExt cx="360233" cy="362451"/>
          </a:xfrm>
        </p:grpSpPr>
        <p:sp>
          <p:nvSpPr>
            <p:cNvPr id="9353" name="Google Shape;9353;p1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4" name="Google Shape;9354;p1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5" name="Google Shape;9355;p1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6" name="Google Shape;9356;p17"/>
          <p:cNvGrpSpPr/>
          <p:nvPr/>
        </p:nvGrpSpPr>
        <p:grpSpPr>
          <a:xfrm>
            <a:off x="889343" y="3625827"/>
            <a:ext cx="351585" cy="339705"/>
            <a:chOff x="889343" y="3801227"/>
            <a:chExt cx="351585" cy="339705"/>
          </a:xfrm>
        </p:grpSpPr>
        <p:sp>
          <p:nvSpPr>
            <p:cNvPr id="9357" name="Google Shape;9357;p1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8" name="Google Shape;9358;p1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9" name="Google Shape;9359;p1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0" name="Google Shape;9360;p1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1" name="Google Shape;9361;p1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2" name="Google Shape;9362;p17"/>
          <p:cNvGrpSpPr/>
          <p:nvPr/>
        </p:nvGrpSpPr>
        <p:grpSpPr>
          <a:xfrm>
            <a:off x="4896609" y="4085472"/>
            <a:ext cx="278784" cy="355323"/>
            <a:chOff x="4896609" y="4260872"/>
            <a:chExt cx="278784" cy="355323"/>
          </a:xfrm>
        </p:grpSpPr>
        <p:sp>
          <p:nvSpPr>
            <p:cNvPr id="9363" name="Google Shape;9363;p1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4" name="Google Shape;9364;p1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5" name="Google Shape;9365;p1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6" name="Google Shape;9366;p1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7" name="Google Shape;9367;p1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8" name="Google Shape;9368;p1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9" name="Google Shape;9369;p17"/>
          <p:cNvGrpSpPr/>
          <p:nvPr/>
        </p:nvGrpSpPr>
        <p:grpSpPr>
          <a:xfrm>
            <a:off x="7598438" y="4090731"/>
            <a:ext cx="260283" cy="345914"/>
            <a:chOff x="7598438" y="4266131"/>
            <a:chExt cx="260283" cy="345914"/>
          </a:xfrm>
        </p:grpSpPr>
        <p:sp>
          <p:nvSpPr>
            <p:cNvPr id="9370" name="Google Shape;9370;p1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1" name="Google Shape;9371;p1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2" name="Google Shape;9372;p1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3" name="Google Shape;9373;p1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4" name="Google Shape;9374;p1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5" name="Google Shape;9375;p1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6" name="Google Shape;9376;p1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7" name="Google Shape;9377;p17"/>
          <p:cNvGrpSpPr/>
          <p:nvPr/>
        </p:nvGrpSpPr>
        <p:grpSpPr>
          <a:xfrm>
            <a:off x="1767069" y="3184746"/>
            <a:ext cx="286324" cy="348163"/>
            <a:chOff x="1767069" y="3360146"/>
            <a:chExt cx="286324" cy="348163"/>
          </a:xfrm>
        </p:grpSpPr>
        <p:sp>
          <p:nvSpPr>
            <p:cNvPr id="9378" name="Google Shape;9378;p1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9" name="Google Shape;9379;p1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0" name="Google Shape;9380;p1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1" name="Google Shape;9381;p1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2" name="Google Shape;9382;p1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3" name="Google Shape;9383;p1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4" name="Google Shape;9384;p1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85" name="Google Shape;9385;p17"/>
          <p:cNvGrpSpPr/>
          <p:nvPr/>
        </p:nvGrpSpPr>
        <p:grpSpPr>
          <a:xfrm>
            <a:off x="7149944" y="4090731"/>
            <a:ext cx="260283" cy="345914"/>
            <a:chOff x="7149944" y="4266131"/>
            <a:chExt cx="260283" cy="345914"/>
          </a:xfrm>
        </p:grpSpPr>
        <p:sp>
          <p:nvSpPr>
            <p:cNvPr id="9386" name="Google Shape;9386;p1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7" name="Google Shape;9387;p1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8" name="Google Shape;9388;p1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9" name="Google Shape;9389;p1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0" name="Google Shape;9390;p1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1" name="Google Shape;9391;p1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92" name="Google Shape;9392;p17"/>
          <p:cNvGrpSpPr/>
          <p:nvPr/>
        </p:nvGrpSpPr>
        <p:grpSpPr>
          <a:xfrm>
            <a:off x="6695051" y="4083951"/>
            <a:ext cx="270104" cy="360233"/>
            <a:chOff x="6695051" y="4259351"/>
            <a:chExt cx="270104" cy="360233"/>
          </a:xfrm>
        </p:grpSpPr>
        <p:sp>
          <p:nvSpPr>
            <p:cNvPr id="9393" name="Google Shape;9393;p1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4" name="Google Shape;9394;p1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5" name="Google Shape;9395;p1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6" name="Google Shape;9396;p1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97" name="Google Shape;9397;p17"/>
          <p:cNvGrpSpPr/>
          <p:nvPr/>
        </p:nvGrpSpPr>
        <p:grpSpPr>
          <a:xfrm>
            <a:off x="8047661" y="4082051"/>
            <a:ext cx="277263" cy="362514"/>
            <a:chOff x="8047661" y="4257451"/>
            <a:chExt cx="277263" cy="362514"/>
          </a:xfrm>
        </p:grpSpPr>
        <p:sp>
          <p:nvSpPr>
            <p:cNvPr id="9398" name="Google Shape;9398;p1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9" name="Google Shape;9399;p1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0" name="Google Shape;9400;p1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1" name="Google Shape;9401;p1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2" name="Google Shape;9402;p17"/>
          <p:cNvGrpSpPr/>
          <p:nvPr/>
        </p:nvGrpSpPr>
        <p:grpSpPr>
          <a:xfrm>
            <a:off x="6248078" y="3609068"/>
            <a:ext cx="277263" cy="356115"/>
            <a:chOff x="6248078" y="3784468"/>
            <a:chExt cx="277263" cy="356115"/>
          </a:xfrm>
        </p:grpSpPr>
        <p:sp>
          <p:nvSpPr>
            <p:cNvPr id="9403" name="Google Shape;9403;p1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4" name="Google Shape;9404;p1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5" name="Google Shape;9405;p1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6" name="Google Shape;9406;p1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7" name="Google Shape;9407;p1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8" name="Google Shape;9408;p17"/>
          <p:cNvGrpSpPr/>
          <p:nvPr/>
        </p:nvGrpSpPr>
        <p:grpSpPr>
          <a:xfrm>
            <a:off x="5800725" y="3610589"/>
            <a:ext cx="277644" cy="354594"/>
            <a:chOff x="5800725" y="3785989"/>
            <a:chExt cx="277644" cy="354594"/>
          </a:xfrm>
        </p:grpSpPr>
        <p:sp>
          <p:nvSpPr>
            <p:cNvPr id="9409" name="Google Shape;9409;p1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0" name="Google Shape;9410;p1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1" name="Google Shape;9411;p1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2" name="Google Shape;9412;p1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3" name="Google Shape;9413;p1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4" name="Google Shape;9414;p1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5" name="Google Shape;9415;p1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16" name="Google Shape;9416;p17"/>
          <p:cNvGrpSpPr/>
          <p:nvPr/>
        </p:nvGrpSpPr>
        <p:grpSpPr>
          <a:xfrm>
            <a:off x="2206122" y="3185348"/>
            <a:ext cx="308183" cy="347561"/>
            <a:chOff x="2206122" y="3360748"/>
            <a:chExt cx="308183" cy="347561"/>
          </a:xfrm>
        </p:grpSpPr>
        <p:sp>
          <p:nvSpPr>
            <p:cNvPr id="9417" name="Google Shape;9417;p1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8" name="Google Shape;9418;p1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9" name="Google Shape;9419;p1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0" name="Google Shape;9420;p1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1" name="Google Shape;9421;p1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22" name="Google Shape;9422;p17"/>
          <p:cNvGrpSpPr/>
          <p:nvPr/>
        </p:nvGrpSpPr>
        <p:grpSpPr>
          <a:xfrm>
            <a:off x="5353403" y="3610209"/>
            <a:ext cx="277992" cy="354974"/>
            <a:chOff x="5353403" y="3785609"/>
            <a:chExt cx="277992" cy="354974"/>
          </a:xfrm>
        </p:grpSpPr>
        <p:sp>
          <p:nvSpPr>
            <p:cNvPr id="9423" name="Google Shape;9423;p1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4" name="Google Shape;9424;p1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5" name="Google Shape;9425;p1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6" name="Google Shape;9426;p1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7" name="Google Shape;9427;p1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8" name="Google Shape;9428;p1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29" name="Google Shape;9429;p17"/>
          <p:cNvGrpSpPr/>
          <p:nvPr/>
        </p:nvGrpSpPr>
        <p:grpSpPr>
          <a:xfrm>
            <a:off x="4896229" y="3610589"/>
            <a:ext cx="278784" cy="354594"/>
            <a:chOff x="4896229" y="3785989"/>
            <a:chExt cx="278784" cy="354594"/>
          </a:xfrm>
        </p:grpSpPr>
        <p:sp>
          <p:nvSpPr>
            <p:cNvPr id="9430" name="Google Shape;9430;p1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1" name="Google Shape;9431;p1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2" name="Google Shape;9432;p1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3" name="Google Shape;9433;p1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4" name="Google Shape;9434;p1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5" name="Google Shape;9435;p1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36" name="Google Shape;9436;p17"/>
          <p:cNvGrpSpPr/>
          <p:nvPr/>
        </p:nvGrpSpPr>
        <p:grpSpPr>
          <a:xfrm>
            <a:off x="7592387" y="3612458"/>
            <a:ext cx="273874" cy="351204"/>
            <a:chOff x="7592387" y="3787858"/>
            <a:chExt cx="273874" cy="351204"/>
          </a:xfrm>
        </p:grpSpPr>
        <p:sp>
          <p:nvSpPr>
            <p:cNvPr id="9437" name="Google Shape;9437;p1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8" name="Google Shape;9438;p1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9" name="Google Shape;9439;p1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0" name="Google Shape;9440;p1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41" name="Google Shape;9441;p17"/>
          <p:cNvGrpSpPr/>
          <p:nvPr/>
        </p:nvGrpSpPr>
        <p:grpSpPr>
          <a:xfrm>
            <a:off x="7145794" y="3612458"/>
            <a:ext cx="274254" cy="350444"/>
            <a:chOff x="7145794" y="3787858"/>
            <a:chExt cx="274254" cy="350444"/>
          </a:xfrm>
        </p:grpSpPr>
        <p:sp>
          <p:nvSpPr>
            <p:cNvPr id="9442" name="Google Shape;9442;p1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3" name="Google Shape;9443;p1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4" name="Google Shape;9444;p1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5" name="Google Shape;9445;p1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6" name="Google Shape;9446;p1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7" name="Google Shape;9447;p1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48" name="Google Shape;9448;p17"/>
          <p:cNvGrpSpPr/>
          <p:nvPr/>
        </p:nvGrpSpPr>
        <p:grpSpPr>
          <a:xfrm>
            <a:off x="8054060" y="3611698"/>
            <a:ext cx="266334" cy="353834"/>
            <a:chOff x="8054060" y="3787098"/>
            <a:chExt cx="266334" cy="353834"/>
          </a:xfrm>
        </p:grpSpPr>
        <p:sp>
          <p:nvSpPr>
            <p:cNvPr id="9449" name="Google Shape;9449;p1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0" name="Google Shape;9450;p1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1" name="Google Shape;9451;p1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2" name="Google Shape;9452;p1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3" name="Google Shape;9453;p17"/>
          <p:cNvGrpSpPr/>
          <p:nvPr/>
        </p:nvGrpSpPr>
        <p:grpSpPr>
          <a:xfrm>
            <a:off x="6702211" y="3607199"/>
            <a:ext cx="270104" cy="361754"/>
            <a:chOff x="6702211" y="3782599"/>
            <a:chExt cx="270104" cy="361754"/>
          </a:xfrm>
        </p:grpSpPr>
        <p:sp>
          <p:nvSpPr>
            <p:cNvPr id="9454" name="Google Shape;9454;p1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5" name="Google Shape;9455;p1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6" name="Google Shape;9456;p1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7" name="Google Shape;9457;p1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8" name="Google Shape;9458;p1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9" name="Google Shape;9459;p17"/>
          <p:cNvGrpSpPr/>
          <p:nvPr/>
        </p:nvGrpSpPr>
        <p:grpSpPr>
          <a:xfrm>
            <a:off x="3516886" y="3263327"/>
            <a:ext cx="391854" cy="269922"/>
            <a:chOff x="3516850" y="3406526"/>
            <a:chExt cx="369674" cy="254644"/>
          </a:xfrm>
        </p:grpSpPr>
        <p:sp>
          <p:nvSpPr>
            <p:cNvPr id="9460" name="Google Shape;9460;p1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1" name="Google Shape;9461;p1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2" name="Google Shape;9462;p1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3" name="Google Shape;9463;p1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4" name="Google Shape;9464;p17"/>
          <p:cNvGrpSpPr/>
          <p:nvPr/>
        </p:nvGrpSpPr>
        <p:grpSpPr>
          <a:xfrm>
            <a:off x="1310655" y="3185127"/>
            <a:ext cx="306314" cy="347403"/>
            <a:chOff x="1310655" y="3360527"/>
            <a:chExt cx="306314" cy="347403"/>
          </a:xfrm>
        </p:grpSpPr>
        <p:sp>
          <p:nvSpPr>
            <p:cNvPr id="9465" name="Google Shape;9465;p1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6" name="Google Shape;9466;p1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7" name="Google Shape;9467;p1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8" name="Google Shape;9468;p1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9" name="Google Shape;9469;p1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70" name="Google Shape;9470;p17"/>
          <p:cNvGrpSpPr/>
          <p:nvPr/>
        </p:nvGrpSpPr>
        <p:grpSpPr>
          <a:xfrm>
            <a:off x="3119678" y="3184746"/>
            <a:ext cx="269343" cy="348543"/>
            <a:chOff x="3119678" y="3360146"/>
            <a:chExt cx="269343" cy="348543"/>
          </a:xfrm>
        </p:grpSpPr>
        <p:sp>
          <p:nvSpPr>
            <p:cNvPr id="9471" name="Google Shape;9471;p1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2" name="Google Shape;9472;p1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3" name="Google Shape;9473;p1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4" name="Google Shape;9474;p1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5" name="Google Shape;9475;p1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6" name="Google Shape;9476;p1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7" name="Google Shape;9477;p1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78" name="Google Shape;9478;p17"/>
          <p:cNvGrpSpPr/>
          <p:nvPr/>
        </p:nvGrpSpPr>
        <p:grpSpPr>
          <a:xfrm>
            <a:off x="3967213" y="3181547"/>
            <a:ext cx="368185" cy="354753"/>
            <a:chOff x="3967213" y="3356947"/>
            <a:chExt cx="368185" cy="354753"/>
          </a:xfrm>
        </p:grpSpPr>
        <p:sp>
          <p:nvSpPr>
            <p:cNvPr id="9479" name="Google Shape;9479;p1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0" name="Google Shape;9480;p1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1" name="Google Shape;9481;p1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2" name="Google Shape;9482;p1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3" name="Google Shape;9483;p1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4" name="Google Shape;9484;p17"/>
          <p:cNvGrpSpPr/>
          <p:nvPr/>
        </p:nvGrpSpPr>
        <p:grpSpPr>
          <a:xfrm>
            <a:off x="871254" y="3184746"/>
            <a:ext cx="285183" cy="347023"/>
            <a:chOff x="871254" y="3360146"/>
            <a:chExt cx="285183" cy="347023"/>
          </a:xfrm>
        </p:grpSpPr>
        <p:sp>
          <p:nvSpPr>
            <p:cNvPr id="9485" name="Google Shape;9485;p1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6" name="Google Shape;9486;p1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7" name="Google Shape;9487;p1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8" name="Google Shape;9488;p1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9" name="Google Shape;9489;p17"/>
          <p:cNvGrpSpPr/>
          <p:nvPr/>
        </p:nvGrpSpPr>
        <p:grpSpPr>
          <a:xfrm>
            <a:off x="2665165" y="3184746"/>
            <a:ext cx="281794" cy="349684"/>
            <a:chOff x="2665165" y="3360146"/>
            <a:chExt cx="281794" cy="349684"/>
          </a:xfrm>
        </p:grpSpPr>
        <p:sp>
          <p:nvSpPr>
            <p:cNvPr id="9490" name="Google Shape;9490;p1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1" name="Google Shape;9491;p1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2" name="Google Shape;9492;p1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3" name="Google Shape;9493;p1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4" name="Google Shape;9494;p1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95" name="Google Shape;9495;p17"/>
          <p:cNvGrpSpPr/>
          <p:nvPr/>
        </p:nvGrpSpPr>
        <p:grpSpPr>
          <a:xfrm>
            <a:off x="7156344" y="3172296"/>
            <a:ext cx="264465" cy="353074"/>
            <a:chOff x="7156344" y="3347696"/>
            <a:chExt cx="264465" cy="353074"/>
          </a:xfrm>
        </p:grpSpPr>
        <p:sp>
          <p:nvSpPr>
            <p:cNvPr id="9496" name="Google Shape;9496;p1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7" name="Google Shape;9497;p1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8" name="Google Shape;9498;p1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9" name="Google Shape;9499;p1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0" name="Google Shape;9500;p1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01" name="Google Shape;9501;p17"/>
          <p:cNvGrpSpPr/>
          <p:nvPr/>
        </p:nvGrpSpPr>
        <p:grpSpPr>
          <a:xfrm>
            <a:off x="6703732" y="3171536"/>
            <a:ext cx="264813" cy="352693"/>
            <a:chOff x="6703732" y="3346936"/>
            <a:chExt cx="264813" cy="352693"/>
          </a:xfrm>
        </p:grpSpPr>
        <p:sp>
          <p:nvSpPr>
            <p:cNvPr id="9502" name="Google Shape;9502;p1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3" name="Google Shape;9503;p1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4" name="Google Shape;9504;p1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5" name="Google Shape;9505;p1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6" name="Google Shape;9506;p1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07" name="Google Shape;9507;p17"/>
          <p:cNvGrpSpPr/>
          <p:nvPr/>
        </p:nvGrpSpPr>
        <p:grpSpPr>
          <a:xfrm>
            <a:off x="6252228" y="3171536"/>
            <a:ext cx="265193" cy="352693"/>
            <a:chOff x="6252228" y="3346936"/>
            <a:chExt cx="265193" cy="352693"/>
          </a:xfrm>
        </p:grpSpPr>
        <p:sp>
          <p:nvSpPr>
            <p:cNvPr id="9508" name="Google Shape;9508;p1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9" name="Google Shape;9509;p1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0" name="Google Shape;9510;p1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1" name="Google Shape;9511;p17"/>
          <p:cNvGrpSpPr/>
          <p:nvPr/>
        </p:nvGrpSpPr>
        <p:grpSpPr>
          <a:xfrm>
            <a:off x="5801105" y="3172296"/>
            <a:ext cx="264813" cy="351933"/>
            <a:chOff x="5801105" y="3347696"/>
            <a:chExt cx="264813" cy="351933"/>
          </a:xfrm>
        </p:grpSpPr>
        <p:sp>
          <p:nvSpPr>
            <p:cNvPr id="9512" name="Google Shape;9512;p1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3" name="Google Shape;9513;p1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4" name="Google Shape;9514;p1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5" name="Google Shape;9515;p1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6" name="Google Shape;9516;p17"/>
          <p:cNvGrpSpPr/>
          <p:nvPr/>
        </p:nvGrpSpPr>
        <p:grpSpPr>
          <a:xfrm>
            <a:off x="5349253" y="3171536"/>
            <a:ext cx="265922" cy="352693"/>
            <a:chOff x="5349253" y="3346936"/>
            <a:chExt cx="265922" cy="352693"/>
          </a:xfrm>
        </p:grpSpPr>
        <p:sp>
          <p:nvSpPr>
            <p:cNvPr id="9517" name="Google Shape;9517;p1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8" name="Google Shape;9518;p1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9" name="Google Shape;9519;p1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0" name="Google Shape;9520;p1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1" name="Google Shape;9521;p1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2" name="Google Shape;9522;p1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3" name="Google Shape;9523;p17"/>
          <p:cNvGrpSpPr/>
          <p:nvPr/>
        </p:nvGrpSpPr>
        <p:grpSpPr>
          <a:xfrm>
            <a:off x="4907159" y="3171536"/>
            <a:ext cx="264845" cy="354214"/>
            <a:chOff x="4907159" y="3346936"/>
            <a:chExt cx="264845" cy="354214"/>
          </a:xfrm>
        </p:grpSpPr>
        <p:sp>
          <p:nvSpPr>
            <p:cNvPr id="9524" name="Google Shape;9524;p1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5" name="Google Shape;9525;p1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6" name="Google Shape;9526;p17"/>
          <p:cNvGrpSpPr/>
          <p:nvPr/>
        </p:nvGrpSpPr>
        <p:grpSpPr>
          <a:xfrm>
            <a:off x="8048421" y="3159086"/>
            <a:ext cx="276503" cy="369674"/>
            <a:chOff x="8048421" y="3334486"/>
            <a:chExt cx="276503" cy="369674"/>
          </a:xfrm>
        </p:grpSpPr>
        <p:sp>
          <p:nvSpPr>
            <p:cNvPr id="9527" name="Google Shape;9527;p1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8" name="Google Shape;9528;p1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9" name="Google Shape;9529;p1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0" name="Google Shape;9530;p1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1" name="Google Shape;9531;p1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2" name="Google Shape;9532;p1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3" name="Google Shape;9533;p17"/>
          <p:cNvGrpSpPr/>
          <p:nvPr/>
        </p:nvGrpSpPr>
        <p:grpSpPr>
          <a:xfrm>
            <a:off x="7575787" y="3154555"/>
            <a:ext cx="295384" cy="376834"/>
            <a:chOff x="7575787" y="3329955"/>
            <a:chExt cx="295384" cy="376834"/>
          </a:xfrm>
        </p:grpSpPr>
        <p:sp>
          <p:nvSpPr>
            <p:cNvPr id="9534" name="Google Shape;9534;p1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5" name="Google Shape;9535;p1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6" name="Google Shape;9536;p1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7" name="Google Shape;9537;p1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8" name="Google Shape;9538;p1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9" name="Google Shape;9539;p1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0" name="Google Shape;9540;p17"/>
          <p:cNvGrpSpPr/>
          <p:nvPr/>
        </p:nvGrpSpPr>
        <p:grpSpPr>
          <a:xfrm>
            <a:off x="864062" y="2709103"/>
            <a:ext cx="264084" cy="347783"/>
            <a:chOff x="864062" y="2884503"/>
            <a:chExt cx="264084" cy="347783"/>
          </a:xfrm>
        </p:grpSpPr>
        <p:sp>
          <p:nvSpPr>
            <p:cNvPr id="9541" name="Google Shape;9541;p1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2" name="Google Shape;9542;p1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3" name="Google Shape;9543;p1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4" name="Google Shape;9544;p1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5" name="Google Shape;9545;p1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6" name="Google Shape;9546;p1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7" name="Google Shape;9547;p1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8" name="Google Shape;9548;p1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9" name="Google Shape;9549;p1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0" name="Google Shape;9550;p1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51" name="Google Shape;9551;p17"/>
          <p:cNvGrpSpPr/>
          <p:nvPr/>
        </p:nvGrpSpPr>
        <p:grpSpPr>
          <a:xfrm>
            <a:off x="3978523" y="2709261"/>
            <a:ext cx="348955" cy="346516"/>
            <a:chOff x="3978523" y="2884661"/>
            <a:chExt cx="348955" cy="346516"/>
          </a:xfrm>
        </p:grpSpPr>
        <p:sp>
          <p:nvSpPr>
            <p:cNvPr id="9552" name="Google Shape;9552;p1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3" name="Google Shape;9553;p1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4" name="Google Shape;9554;p1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5" name="Google Shape;9555;p1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6" name="Google Shape;9556;p1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7" name="Google Shape;9557;p1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8" name="Google Shape;9558;p1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9" name="Google Shape;9559;p1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60" name="Google Shape;9560;p17"/>
          <p:cNvGrpSpPr/>
          <p:nvPr/>
        </p:nvGrpSpPr>
        <p:grpSpPr>
          <a:xfrm>
            <a:off x="3527780" y="2709863"/>
            <a:ext cx="347435" cy="345534"/>
            <a:chOff x="3527780" y="2885263"/>
            <a:chExt cx="347435" cy="345534"/>
          </a:xfrm>
        </p:grpSpPr>
        <p:sp>
          <p:nvSpPr>
            <p:cNvPr id="9561" name="Google Shape;9561;p1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2" name="Google Shape;9562;p1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3" name="Google Shape;9563;p1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4" name="Google Shape;9564;p1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5" name="Google Shape;9565;p1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6" name="Google Shape;9566;p1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7" name="Google Shape;9567;p1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8" name="Google Shape;9568;p1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9" name="Google Shape;9569;p1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0" name="Google Shape;9570;p1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1" name="Google Shape;9571;p1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2" name="Google Shape;9572;p1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3" name="Google Shape;9573;p1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4" name="Google Shape;9574;p1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5" name="Google Shape;9575;p1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6" name="Google Shape;9576;p1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7" name="Google Shape;9577;p1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8" name="Google Shape;9578;p1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9" name="Google Shape;9579;p1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0" name="Google Shape;9580;p1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1" name="Google Shape;9581;p1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2" name="Google Shape;9582;p1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3" name="Google Shape;9583;p1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84" name="Google Shape;9584;p17"/>
          <p:cNvGrpSpPr/>
          <p:nvPr/>
        </p:nvGrpSpPr>
        <p:grpSpPr>
          <a:xfrm>
            <a:off x="2239671" y="2709103"/>
            <a:ext cx="218053" cy="348543"/>
            <a:chOff x="2239671" y="2884503"/>
            <a:chExt cx="218053" cy="348543"/>
          </a:xfrm>
        </p:grpSpPr>
        <p:sp>
          <p:nvSpPr>
            <p:cNvPr id="9585" name="Google Shape;9585;p1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6" name="Google Shape;9586;p1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7" name="Google Shape;9587;p1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8" name="Google Shape;9588;p1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9" name="Google Shape;9589;p1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90" name="Google Shape;9590;p17"/>
          <p:cNvGrpSpPr/>
          <p:nvPr/>
        </p:nvGrpSpPr>
        <p:grpSpPr>
          <a:xfrm>
            <a:off x="2691555" y="2709103"/>
            <a:ext cx="215044" cy="348924"/>
            <a:chOff x="2691555" y="2884503"/>
            <a:chExt cx="215044" cy="348924"/>
          </a:xfrm>
        </p:grpSpPr>
        <p:sp>
          <p:nvSpPr>
            <p:cNvPr id="9591" name="Google Shape;9591;p1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2" name="Google Shape;9592;p1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3" name="Google Shape;9593;p1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94" name="Google Shape;9594;p17"/>
          <p:cNvGrpSpPr/>
          <p:nvPr/>
        </p:nvGrpSpPr>
        <p:grpSpPr>
          <a:xfrm>
            <a:off x="1770459" y="2709103"/>
            <a:ext cx="254644" cy="348828"/>
            <a:chOff x="1770459" y="2884503"/>
            <a:chExt cx="254644" cy="348828"/>
          </a:xfrm>
        </p:grpSpPr>
        <p:sp>
          <p:nvSpPr>
            <p:cNvPr id="9595" name="Google Shape;9595;p1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6" name="Google Shape;9596;p1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7" name="Google Shape;9597;p1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8" name="Google Shape;9598;p1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9" name="Google Shape;9599;p1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0" name="Google Shape;9600;p1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1" name="Google Shape;9601;p1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2" name="Google Shape;9602;p1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03" name="Google Shape;9603;p17"/>
          <p:cNvGrpSpPr/>
          <p:nvPr/>
        </p:nvGrpSpPr>
        <p:grpSpPr>
          <a:xfrm>
            <a:off x="1317466" y="2709483"/>
            <a:ext cx="258382" cy="348543"/>
            <a:chOff x="1317466" y="2884883"/>
            <a:chExt cx="258382" cy="348543"/>
          </a:xfrm>
        </p:grpSpPr>
        <p:sp>
          <p:nvSpPr>
            <p:cNvPr id="9604" name="Google Shape;9604;p1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5" name="Google Shape;9605;p1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6" name="Google Shape;9606;p1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7" name="Google Shape;9607;p1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8" name="Google Shape;9608;p1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9" name="Google Shape;9609;p1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0" name="Google Shape;9610;p1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1" name="Google Shape;9611;p1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12" name="Google Shape;9612;p17"/>
          <p:cNvGrpSpPr/>
          <p:nvPr/>
        </p:nvGrpSpPr>
        <p:grpSpPr>
          <a:xfrm>
            <a:off x="3121167" y="2709483"/>
            <a:ext cx="258414" cy="348543"/>
            <a:chOff x="3121167" y="2884883"/>
            <a:chExt cx="258414" cy="348543"/>
          </a:xfrm>
        </p:grpSpPr>
        <p:sp>
          <p:nvSpPr>
            <p:cNvPr id="9613" name="Google Shape;9613;p1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4" name="Google Shape;9614;p1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5" name="Google Shape;9615;p1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6" name="Google Shape;9616;p1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7" name="Google Shape;9617;p1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8" name="Google Shape;9618;p1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9" name="Google Shape;9619;p1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0" name="Google Shape;9620;p1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21" name="Google Shape;9621;p17"/>
          <p:cNvGrpSpPr/>
          <p:nvPr/>
        </p:nvGrpSpPr>
        <p:grpSpPr>
          <a:xfrm>
            <a:off x="4899999" y="2706695"/>
            <a:ext cx="271244" cy="346801"/>
            <a:chOff x="4899999" y="2882095"/>
            <a:chExt cx="271244" cy="346801"/>
          </a:xfrm>
        </p:grpSpPr>
        <p:sp>
          <p:nvSpPr>
            <p:cNvPr id="9622" name="Google Shape;9622;p1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3" name="Google Shape;9623;p1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4" name="Google Shape;9624;p1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5" name="Google Shape;9625;p1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6" name="Google Shape;9626;p1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7" name="Google Shape;9627;p1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8" name="Google Shape;9628;p1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9" name="Google Shape;9629;p1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0" name="Google Shape;9630;p1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1" name="Google Shape;9631;p1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2" name="Google Shape;9632;p17"/>
          <p:cNvGrpSpPr/>
          <p:nvPr/>
        </p:nvGrpSpPr>
        <p:grpSpPr>
          <a:xfrm>
            <a:off x="7162775" y="2705713"/>
            <a:ext cx="259523" cy="346294"/>
            <a:chOff x="7162775" y="2881113"/>
            <a:chExt cx="259523" cy="346294"/>
          </a:xfrm>
        </p:grpSpPr>
        <p:sp>
          <p:nvSpPr>
            <p:cNvPr id="9633" name="Google Shape;9633;p1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4" name="Google Shape;9634;p1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5" name="Google Shape;9635;p1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6" name="Google Shape;9636;p1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7" name="Google Shape;9637;p1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8" name="Google Shape;9638;p1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9" name="Google Shape;9639;p17"/>
          <p:cNvGrpSpPr/>
          <p:nvPr/>
        </p:nvGrpSpPr>
        <p:grpSpPr>
          <a:xfrm>
            <a:off x="6709751" y="2706442"/>
            <a:ext cx="261075" cy="347815"/>
            <a:chOff x="6709751" y="2881842"/>
            <a:chExt cx="261075" cy="347815"/>
          </a:xfrm>
        </p:grpSpPr>
        <p:sp>
          <p:nvSpPr>
            <p:cNvPr id="9640" name="Google Shape;9640;p1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1" name="Google Shape;9641;p1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2" name="Google Shape;9642;p1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3" name="Google Shape;9643;p1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4" name="Google Shape;9644;p1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5" name="Google Shape;9645;p1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6" name="Google Shape;9646;p17"/>
          <p:cNvGrpSpPr/>
          <p:nvPr/>
        </p:nvGrpSpPr>
        <p:grpSpPr>
          <a:xfrm>
            <a:off x="5807156" y="2705713"/>
            <a:ext cx="261043" cy="348163"/>
            <a:chOff x="5807156" y="2881113"/>
            <a:chExt cx="261043" cy="348163"/>
          </a:xfrm>
        </p:grpSpPr>
        <p:sp>
          <p:nvSpPr>
            <p:cNvPr id="9647" name="Google Shape;9647;p1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8" name="Google Shape;9648;p1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9" name="Google Shape;9649;p1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0" name="Google Shape;9650;p1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1" name="Google Shape;9651;p1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2" name="Google Shape;9652;p17"/>
          <p:cNvGrpSpPr/>
          <p:nvPr/>
        </p:nvGrpSpPr>
        <p:grpSpPr>
          <a:xfrm>
            <a:off x="5355653" y="2706093"/>
            <a:ext cx="262184" cy="346643"/>
            <a:chOff x="5355653" y="2881493"/>
            <a:chExt cx="262184" cy="346643"/>
          </a:xfrm>
        </p:grpSpPr>
        <p:sp>
          <p:nvSpPr>
            <p:cNvPr id="9653" name="Google Shape;9653;p1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4" name="Google Shape;9654;p1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5" name="Google Shape;9655;p1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6" name="Google Shape;9656;p1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7" name="Google Shape;9657;p1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8" name="Google Shape;9658;p17"/>
          <p:cNvGrpSpPr/>
          <p:nvPr/>
        </p:nvGrpSpPr>
        <p:grpSpPr>
          <a:xfrm>
            <a:off x="8055961" y="2706442"/>
            <a:ext cx="260283" cy="345914"/>
            <a:chOff x="8055961" y="2881842"/>
            <a:chExt cx="260283" cy="345914"/>
          </a:xfrm>
        </p:grpSpPr>
        <p:sp>
          <p:nvSpPr>
            <p:cNvPr id="9659" name="Google Shape;9659;p1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0" name="Google Shape;9660;p1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1" name="Google Shape;9661;p1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2" name="Google Shape;9662;p1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3" name="Google Shape;9663;p17"/>
          <p:cNvGrpSpPr/>
          <p:nvPr/>
        </p:nvGrpSpPr>
        <p:grpSpPr>
          <a:xfrm>
            <a:off x="7609368" y="2718512"/>
            <a:ext cx="264813" cy="353105"/>
            <a:chOff x="7609368" y="2893912"/>
            <a:chExt cx="264813" cy="353105"/>
          </a:xfrm>
        </p:grpSpPr>
        <p:sp>
          <p:nvSpPr>
            <p:cNvPr id="9664" name="Google Shape;9664;p1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5" name="Google Shape;9665;p1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6" name="Google Shape;9666;p1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7" name="Google Shape;9667;p1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8" name="Google Shape;9668;p1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9" name="Google Shape;9669;p1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0" name="Google Shape;9670;p17"/>
          <p:cNvGrpSpPr/>
          <p:nvPr/>
        </p:nvGrpSpPr>
        <p:grpSpPr>
          <a:xfrm>
            <a:off x="6248458" y="2694372"/>
            <a:ext cx="270864" cy="360645"/>
            <a:chOff x="6248458" y="2869772"/>
            <a:chExt cx="270864" cy="360645"/>
          </a:xfrm>
        </p:grpSpPr>
        <p:sp>
          <p:nvSpPr>
            <p:cNvPr id="9671" name="Google Shape;9671;p1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2" name="Google Shape;9672;p1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3" name="Google Shape;9673;p1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4" name="Google Shape;9674;p1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5" name="Google Shape;9675;p1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6" name="Google Shape;9676;p17"/>
          <p:cNvGrpSpPr/>
          <p:nvPr/>
        </p:nvGrpSpPr>
        <p:grpSpPr>
          <a:xfrm>
            <a:off x="3075928" y="2270398"/>
            <a:ext cx="363243" cy="300675"/>
            <a:chOff x="3075928" y="2445798"/>
            <a:chExt cx="363243" cy="300675"/>
          </a:xfrm>
        </p:grpSpPr>
        <p:sp>
          <p:nvSpPr>
            <p:cNvPr id="9677" name="Google Shape;9677;p1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8" name="Google Shape;9678;p1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9" name="Google Shape;9679;p1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0" name="Google Shape;9680;p1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1" name="Google Shape;9681;p1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2" name="Google Shape;9682;p1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3" name="Google Shape;9683;p1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4" name="Google Shape;9684;p1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5" name="Google Shape;9685;p1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6" name="Google Shape;9686;p1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7" name="Google Shape;9687;p1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8" name="Google Shape;9688;p17"/>
          <p:cNvGrpSpPr/>
          <p:nvPr/>
        </p:nvGrpSpPr>
        <p:grpSpPr>
          <a:xfrm>
            <a:off x="2633105" y="2256459"/>
            <a:ext cx="363243" cy="328585"/>
            <a:chOff x="2633105" y="2431859"/>
            <a:chExt cx="363243" cy="328585"/>
          </a:xfrm>
        </p:grpSpPr>
        <p:sp>
          <p:nvSpPr>
            <p:cNvPr id="9689" name="Google Shape;9689;p1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0" name="Google Shape;9690;p1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1" name="Google Shape;9691;p1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2" name="Google Shape;9692;p1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3" name="Google Shape;9693;p1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4" name="Google Shape;9694;p1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5" name="Google Shape;9695;p1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6" name="Google Shape;9696;p1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97" name="Google Shape;9697;p17"/>
          <p:cNvGrpSpPr/>
          <p:nvPr/>
        </p:nvGrpSpPr>
        <p:grpSpPr>
          <a:xfrm>
            <a:off x="2189142" y="2245910"/>
            <a:ext cx="365904" cy="350064"/>
            <a:chOff x="2189142" y="2421310"/>
            <a:chExt cx="365904" cy="350064"/>
          </a:xfrm>
        </p:grpSpPr>
        <p:sp>
          <p:nvSpPr>
            <p:cNvPr id="9698" name="Google Shape;9698;p1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9" name="Google Shape;9699;p1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0" name="Google Shape;9700;p1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1" name="Google Shape;9701;p1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2" name="Google Shape;9702;p1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3" name="Google Shape;9703;p1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4" name="Google Shape;9704;p1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5" name="Google Shape;9705;p1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6" name="Google Shape;9706;p1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07" name="Google Shape;9707;p1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08" name="Google Shape;9708;p17"/>
          <p:cNvGrpSpPr/>
          <p:nvPr/>
        </p:nvGrpSpPr>
        <p:grpSpPr>
          <a:xfrm>
            <a:off x="3961923" y="2310917"/>
            <a:ext cx="364415" cy="220936"/>
            <a:chOff x="3961923" y="2486317"/>
            <a:chExt cx="364415" cy="220936"/>
          </a:xfrm>
        </p:grpSpPr>
        <p:sp>
          <p:nvSpPr>
            <p:cNvPr id="9709" name="Google Shape;9709;p1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0" name="Google Shape;9710;p1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1" name="Google Shape;9711;p1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2" name="Google Shape;9712;p1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13" name="Google Shape;9713;p1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14" name="Google Shape;9714;p17"/>
          <p:cNvGrpSpPr/>
          <p:nvPr/>
        </p:nvGrpSpPr>
        <p:grpSpPr>
          <a:xfrm>
            <a:off x="1303876" y="2243977"/>
            <a:ext cx="363275" cy="354626"/>
            <a:chOff x="1303876" y="2419377"/>
            <a:chExt cx="363275" cy="354626"/>
          </a:xfrm>
        </p:grpSpPr>
        <p:sp>
          <p:nvSpPr>
            <p:cNvPr id="9715" name="Google Shape;9715;p1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6" name="Google Shape;9716;p1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7" name="Google Shape;9717;p1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8" name="Google Shape;9718;p1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9" name="Google Shape;9719;p1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0" name="Google Shape;9720;p1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1" name="Google Shape;9721;p1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2" name="Google Shape;9722;p1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23" name="Google Shape;9723;p17"/>
          <p:cNvGrpSpPr/>
          <p:nvPr/>
        </p:nvGrpSpPr>
        <p:grpSpPr>
          <a:xfrm>
            <a:off x="861053" y="2239510"/>
            <a:ext cx="362134" cy="363623"/>
            <a:chOff x="861053" y="2414910"/>
            <a:chExt cx="362134" cy="363623"/>
          </a:xfrm>
        </p:grpSpPr>
        <p:sp>
          <p:nvSpPr>
            <p:cNvPr id="9724" name="Google Shape;9724;p1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5" name="Google Shape;9725;p1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6" name="Google Shape;9726;p1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7" name="Google Shape;9727;p1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8" name="Google Shape;9728;p1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29" name="Google Shape;9729;p17"/>
          <p:cNvGrpSpPr/>
          <p:nvPr/>
        </p:nvGrpSpPr>
        <p:grpSpPr>
          <a:xfrm>
            <a:off x="7594288" y="2239859"/>
            <a:ext cx="279513" cy="355735"/>
            <a:chOff x="7594288" y="2415259"/>
            <a:chExt cx="279513" cy="355735"/>
          </a:xfrm>
        </p:grpSpPr>
        <p:sp>
          <p:nvSpPr>
            <p:cNvPr id="9730" name="Google Shape;9730;p1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1" name="Google Shape;9731;p1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2" name="Google Shape;9732;p1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3" name="Google Shape;9733;p1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4" name="Google Shape;9734;p1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5" name="Google Shape;9735;p1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6" name="Google Shape;9736;p17"/>
          <p:cNvGrpSpPr/>
          <p:nvPr/>
        </p:nvGrpSpPr>
        <p:grpSpPr>
          <a:xfrm>
            <a:off x="7145794" y="2240239"/>
            <a:ext cx="278784" cy="355735"/>
            <a:chOff x="7145794" y="2415639"/>
            <a:chExt cx="278784" cy="355735"/>
          </a:xfrm>
        </p:grpSpPr>
        <p:sp>
          <p:nvSpPr>
            <p:cNvPr id="9737" name="Google Shape;9737;p1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8" name="Google Shape;9738;p1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9" name="Google Shape;9739;p1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0" name="Google Shape;9740;p1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1" name="Google Shape;9741;p1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2" name="Google Shape;9742;p1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3" name="Google Shape;9743;p1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4" name="Google Shape;9744;p1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5" name="Google Shape;9745;p1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6" name="Google Shape;9746;p1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47" name="Google Shape;9747;p17"/>
          <p:cNvGrpSpPr/>
          <p:nvPr/>
        </p:nvGrpSpPr>
        <p:grpSpPr>
          <a:xfrm>
            <a:off x="6698441" y="2239130"/>
            <a:ext cx="277644" cy="357984"/>
            <a:chOff x="6698441" y="2414530"/>
            <a:chExt cx="277644" cy="357984"/>
          </a:xfrm>
        </p:grpSpPr>
        <p:sp>
          <p:nvSpPr>
            <p:cNvPr id="9748" name="Google Shape;9748;p1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9" name="Google Shape;9749;p1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0" name="Google Shape;9750;p1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1" name="Google Shape;9751;p1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2" name="Google Shape;9752;p1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3" name="Google Shape;9753;p1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54" name="Google Shape;9754;p17"/>
          <p:cNvGrpSpPr/>
          <p:nvPr/>
        </p:nvGrpSpPr>
        <p:grpSpPr>
          <a:xfrm>
            <a:off x="4897750" y="2240239"/>
            <a:ext cx="279513" cy="357255"/>
            <a:chOff x="4897750" y="2415639"/>
            <a:chExt cx="279513" cy="357255"/>
          </a:xfrm>
        </p:grpSpPr>
        <p:sp>
          <p:nvSpPr>
            <p:cNvPr id="9755" name="Google Shape;9755;p1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6" name="Google Shape;9756;p1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7" name="Google Shape;9757;p1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8" name="Google Shape;9758;p1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9" name="Google Shape;9759;p1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0" name="Google Shape;9760;p1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1" name="Google Shape;9761;p1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2" name="Google Shape;9762;p1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63" name="Google Shape;9763;p17"/>
          <p:cNvGrpSpPr/>
          <p:nvPr/>
        </p:nvGrpSpPr>
        <p:grpSpPr>
          <a:xfrm>
            <a:off x="5812066" y="2240619"/>
            <a:ext cx="264813" cy="353454"/>
            <a:chOff x="5812066" y="2416019"/>
            <a:chExt cx="264813" cy="353454"/>
          </a:xfrm>
        </p:grpSpPr>
        <p:sp>
          <p:nvSpPr>
            <p:cNvPr id="9764" name="Google Shape;9764;p1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5" name="Google Shape;9765;p1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6" name="Google Shape;9766;p1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7" name="Google Shape;9767;p1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8" name="Google Shape;9768;p1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9" name="Google Shape;9769;p1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0" name="Google Shape;9770;p1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1" name="Google Shape;9771;p17"/>
          <p:cNvGrpSpPr/>
          <p:nvPr/>
        </p:nvGrpSpPr>
        <p:grpSpPr>
          <a:xfrm>
            <a:off x="8054820" y="2240999"/>
            <a:ext cx="264433" cy="353454"/>
            <a:chOff x="8054820" y="2416399"/>
            <a:chExt cx="264433" cy="353454"/>
          </a:xfrm>
        </p:grpSpPr>
        <p:sp>
          <p:nvSpPr>
            <p:cNvPr id="9772" name="Google Shape;9772;p1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3" name="Google Shape;9773;p1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4" name="Google Shape;9774;p1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5" name="Google Shape;9775;p1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6" name="Google Shape;9776;p1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7" name="Google Shape;9777;p1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8" name="Google Shape;9778;p17"/>
          <p:cNvGrpSpPr/>
          <p:nvPr/>
        </p:nvGrpSpPr>
        <p:grpSpPr>
          <a:xfrm>
            <a:off x="5356413" y="2237990"/>
            <a:ext cx="271212" cy="361374"/>
            <a:chOff x="5356413" y="2413390"/>
            <a:chExt cx="271212" cy="361374"/>
          </a:xfrm>
        </p:grpSpPr>
        <p:sp>
          <p:nvSpPr>
            <p:cNvPr id="9779" name="Google Shape;9779;p1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0" name="Google Shape;9780;p1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1" name="Google Shape;9781;p1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2" name="Google Shape;9782;p1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3" name="Google Shape;9783;p1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4" name="Google Shape;9784;p17"/>
          <p:cNvGrpSpPr/>
          <p:nvPr/>
        </p:nvGrpSpPr>
        <p:grpSpPr>
          <a:xfrm>
            <a:off x="6255238" y="2236849"/>
            <a:ext cx="271244" cy="360994"/>
            <a:chOff x="6255238" y="2412249"/>
            <a:chExt cx="271244" cy="360994"/>
          </a:xfrm>
        </p:grpSpPr>
        <p:sp>
          <p:nvSpPr>
            <p:cNvPr id="9785" name="Google Shape;9785;p1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6" name="Google Shape;9786;p1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7" name="Google Shape;9787;p1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8" name="Google Shape;9788;p1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9" name="Google Shape;9789;p1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0" name="Google Shape;9790;p1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91" name="Google Shape;9791;p17"/>
          <p:cNvGrpSpPr/>
          <p:nvPr/>
        </p:nvGrpSpPr>
        <p:grpSpPr>
          <a:xfrm>
            <a:off x="2185372" y="1782399"/>
            <a:ext cx="366664" cy="366981"/>
            <a:chOff x="2185372" y="1957799"/>
            <a:chExt cx="366664" cy="366981"/>
          </a:xfrm>
        </p:grpSpPr>
        <p:sp>
          <p:nvSpPr>
            <p:cNvPr id="9792" name="Google Shape;9792;p1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3" name="Google Shape;9793;p1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4" name="Google Shape;9794;p1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5" name="Google Shape;9795;p1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6" name="Google Shape;9796;p1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7" name="Google Shape;9797;p1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8" name="Google Shape;9798;p1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9" name="Google Shape;9799;p1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0" name="Google Shape;9800;p17"/>
          <p:cNvGrpSpPr/>
          <p:nvPr/>
        </p:nvGrpSpPr>
        <p:grpSpPr>
          <a:xfrm>
            <a:off x="1737258" y="1812971"/>
            <a:ext cx="370814" cy="307359"/>
            <a:chOff x="1737258" y="1988371"/>
            <a:chExt cx="370814" cy="307359"/>
          </a:xfrm>
        </p:grpSpPr>
        <p:sp>
          <p:nvSpPr>
            <p:cNvPr id="9801" name="Google Shape;9801;p1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2" name="Google Shape;9802;p1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3" name="Google Shape;9803;p1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4" name="Google Shape;9804;p1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5" name="Google Shape;9805;p17"/>
          <p:cNvGrpSpPr/>
          <p:nvPr/>
        </p:nvGrpSpPr>
        <p:grpSpPr>
          <a:xfrm>
            <a:off x="848983" y="1814111"/>
            <a:ext cx="369294" cy="304350"/>
            <a:chOff x="848983" y="1989511"/>
            <a:chExt cx="369294" cy="304350"/>
          </a:xfrm>
        </p:grpSpPr>
        <p:sp>
          <p:nvSpPr>
            <p:cNvPr id="9806" name="Google Shape;9806;p1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7" name="Google Shape;9807;p1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8" name="Google Shape;9808;p1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9" name="Google Shape;9809;p1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0" name="Google Shape;9810;p1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11" name="Google Shape;9811;p17"/>
          <p:cNvGrpSpPr/>
          <p:nvPr/>
        </p:nvGrpSpPr>
        <p:grpSpPr>
          <a:xfrm>
            <a:off x="3074027" y="1808377"/>
            <a:ext cx="380604" cy="313854"/>
            <a:chOff x="3074027" y="1983777"/>
            <a:chExt cx="380604" cy="313854"/>
          </a:xfrm>
        </p:grpSpPr>
        <p:sp>
          <p:nvSpPr>
            <p:cNvPr id="9812" name="Google Shape;9812;p1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3" name="Google Shape;9813;p1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4" name="Google Shape;9814;p1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5" name="Google Shape;9815;p1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6" name="Google Shape;9816;p1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17" name="Google Shape;9817;p17"/>
          <p:cNvGrpSpPr/>
          <p:nvPr/>
        </p:nvGrpSpPr>
        <p:grpSpPr>
          <a:xfrm>
            <a:off x="3522521" y="1800457"/>
            <a:ext cx="367013" cy="331278"/>
            <a:chOff x="3522521" y="1975857"/>
            <a:chExt cx="367013" cy="331278"/>
          </a:xfrm>
        </p:grpSpPr>
        <p:sp>
          <p:nvSpPr>
            <p:cNvPr id="9818" name="Google Shape;9818;p1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9" name="Google Shape;9819;p1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0" name="Google Shape;9820;p1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1" name="Google Shape;9821;p1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2" name="Google Shape;9822;p1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3" name="Google Shape;9823;p1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4" name="Google Shape;9824;p1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25" name="Google Shape;9825;p17"/>
          <p:cNvGrpSpPr/>
          <p:nvPr/>
        </p:nvGrpSpPr>
        <p:grpSpPr>
          <a:xfrm>
            <a:off x="2630824" y="1801566"/>
            <a:ext cx="368185" cy="330454"/>
            <a:chOff x="2630824" y="1976966"/>
            <a:chExt cx="368185" cy="330454"/>
          </a:xfrm>
        </p:grpSpPr>
        <p:sp>
          <p:nvSpPr>
            <p:cNvPr id="9826" name="Google Shape;9826;p1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7" name="Google Shape;9827;p1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8" name="Google Shape;9828;p1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9" name="Google Shape;9829;p1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0" name="Google Shape;9830;p1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1" name="Google Shape;9831;p1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2" name="Google Shape;9832;p1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3" name="Google Shape;9833;p1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34" name="Google Shape;9834;p17"/>
          <p:cNvGrpSpPr/>
          <p:nvPr/>
        </p:nvGrpSpPr>
        <p:grpSpPr>
          <a:xfrm>
            <a:off x="1293706" y="1791016"/>
            <a:ext cx="369294" cy="350444"/>
            <a:chOff x="1293706" y="1966416"/>
            <a:chExt cx="369294" cy="350444"/>
          </a:xfrm>
        </p:grpSpPr>
        <p:sp>
          <p:nvSpPr>
            <p:cNvPr id="9835" name="Google Shape;9835;p1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6" name="Google Shape;9836;p1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7" name="Google Shape;9837;p1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8" name="Google Shape;9838;p1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9" name="Google Shape;9839;p1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0" name="Google Shape;9840;p1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1" name="Google Shape;9841;p1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2" name="Google Shape;9842;p1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43" name="Google Shape;9843;p17"/>
          <p:cNvGrpSpPr/>
          <p:nvPr/>
        </p:nvGrpSpPr>
        <p:grpSpPr>
          <a:xfrm>
            <a:off x="3967213" y="1800077"/>
            <a:ext cx="368185" cy="331816"/>
            <a:chOff x="3967213" y="1975477"/>
            <a:chExt cx="368185" cy="331816"/>
          </a:xfrm>
        </p:grpSpPr>
        <p:sp>
          <p:nvSpPr>
            <p:cNvPr id="9844" name="Google Shape;9844;p1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5" name="Google Shape;9845;p1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6" name="Google Shape;9846;p1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47" name="Google Shape;9847;p17"/>
          <p:cNvGrpSpPr/>
          <p:nvPr/>
        </p:nvGrpSpPr>
        <p:grpSpPr>
          <a:xfrm>
            <a:off x="8047661" y="1793646"/>
            <a:ext cx="279132" cy="356875"/>
            <a:chOff x="8047661" y="1969046"/>
            <a:chExt cx="279132" cy="356875"/>
          </a:xfrm>
        </p:grpSpPr>
        <p:sp>
          <p:nvSpPr>
            <p:cNvPr id="9848" name="Google Shape;9848;p1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9" name="Google Shape;9849;p1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0" name="Google Shape;9850;p1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1" name="Google Shape;9851;p1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52" name="Google Shape;9852;p17"/>
          <p:cNvGrpSpPr/>
          <p:nvPr/>
        </p:nvGrpSpPr>
        <p:grpSpPr>
          <a:xfrm>
            <a:off x="7596157" y="1792759"/>
            <a:ext cx="279544" cy="358142"/>
            <a:chOff x="7596157" y="1968159"/>
            <a:chExt cx="279544" cy="358142"/>
          </a:xfrm>
        </p:grpSpPr>
        <p:sp>
          <p:nvSpPr>
            <p:cNvPr id="9853" name="Google Shape;9853;p1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4" name="Google Shape;9854;p1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5" name="Google Shape;9855;p1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6" name="Google Shape;9856;p1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7" name="Google Shape;9857;p1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8" name="Google Shape;9858;p1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59" name="Google Shape;9859;p17"/>
          <p:cNvGrpSpPr/>
          <p:nvPr/>
        </p:nvGrpSpPr>
        <p:grpSpPr>
          <a:xfrm>
            <a:off x="7147315" y="1793646"/>
            <a:ext cx="279513" cy="357636"/>
            <a:chOff x="7147315" y="1969046"/>
            <a:chExt cx="279513" cy="357636"/>
          </a:xfrm>
        </p:grpSpPr>
        <p:sp>
          <p:nvSpPr>
            <p:cNvPr id="9860" name="Google Shape;9860;p1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1" name="Google Shape;9861;p1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2" name="Google Shape;9862;p1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3" name="Google Shape;9863;p1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4" name="Google Shape;9864;p1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5" name="Google Shape;9865;p1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6" name="Google Shape;9866;p1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67" name="Google Shape;9867;p17"/>
          <p:cNvGrpSpPr/>
          <p:nvPr/>
        </p:nvGrpSpPr>
        <p:grpSpPr>
          <a:xfrm>
            <a:off x="6697681" y="1792917"/>
            <a:ext cx="280305" cy="359093"/>
            <a:chOff x="6697681" y="1968317"/>
            <a:chExt cx="280305" cy="359093"/>
          </a:xfrm>
        </p:grpSpPr>
        <p:sp>
          <p:nvSpPr>
            <p:cNvPr id="9868" name="Google Shape;9868;p1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9" name="Google Shape;9869;p1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0" name="Google Shape;9870;p1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1" name="Google Shape;9871;p1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2" name="Google Shape;9872;p1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3" name="Google Shape;9873;p1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4" name="Google Shape;9874;p1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75" name="Google Shape;9875;p17"/>
          <p:cNvGrpSpPr/>
          <p:nvPr/>
        </p:nvGrpSpPr>
        <p:grpSpPr>
          <a:xfrm>
            <a:off x="6248839" y="1792537"/>
            <a:ext cx="280273" cy="358744"/>
            <a:chOff x="6248839" y="1967937"/>
            <a:chExt cx="280273" cy="358744"/>
          </a:xfrm>
        </p:grpSpPr>
        <p:sp>
          <p:nvSpPr>
            <p:cNvPr id="9876" name="Google Shape;9876;p1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7" name="Google Shape;9877;p1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8" name="Google Shape;9878;p1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9" name="Google Shape;9879;p1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0" name="Google Shape;9880;p1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1" name="Google Shape;9881;p1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82" name="Google Shape;9882;p17"/>
          <p:cNvGrpSpPr/>
          <p:nvPr/>
        </p:nvGrpSpPr>
        <p:grpSpPr>
          <a:xfrm>
            <a:off x="5801485" y="1793646"/>
            <a:ext cx="279164" cy="357794"/>
            <a:chOff x="5801485" y="1969046"/>
            <a:chExt cx="279164" cy="357794"/>
          </a:xfrm>
        </p:grpSpPr>
        <p:sp>
          <p:nvSpPr>
            <p:cNvPr id="9883" name="Google Shape;9883;p1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4" name="Google Shape;9884;p1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5" name="Google Shape;9885;p1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6" name="Google Shape;9886;p1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7" name="Google Shape;9887;p1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8" name="Google Shape;9888;p1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9" name="Google Shape;9889;p1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0" name="Google Shape;9890;p1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1" name="Google Shape;9891;p1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2" name="Google Shape;9892;p1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3" name="Google Shape;9893;p1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4" name="Google Shape;9894;p1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5" name="Google Shape;9895;p1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96" name="Google Shape;9896;p17"/>
          <p:cNvGrpSpPr/>
          <p:nvPr/>
        </p:nvGrpSpPr>
        <p:grpSpPr>
          <a:xfrm>
            <a:off x="5352643" y="1793646"/>
            <a:ext cx="278404" cy="358364"/>
            <a:chOff x="5352643" y="1969046"/>
            <a:chExt cx="278404" cy="358364"/>
          </a:xfrm>
        </p:grpSpPr>
        <p:sp>
          <p:nvSpPr>
            <p:cNvPr id="9897" name="Google Shape;9897;p1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8" name="Google Shape;9898;p1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9" name="Google Shape;9899;p1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0" name="Google Shape;9900;p1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01" name="Google Shape;9901;p17"/>
          <p:cNvGrpSpPr/>
          <p:nvPr/>
        </p:nvGrpSpPr>
        <p:grpSpPr>
          <a:xfrm>
            <a:off x="4897750" y="1792917"/>
            <a:ext cx="279132" cy="358364"/>
            <a:chOff x="4897750" y="1968317"/>
            <a:chExt cx="279132" cy="358364"/>
          </a:xfrm>
        </p:grpSpPr>
        <p:sp>
          <p:nvSpPr>
            <p:cNvPr id="9902" name="Google Shape;9902;p1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3" name="Google Shape;9903;p1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4" name="Google Shape;9904;p1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5" name="Google Shape;9905;p1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6" name="Google Shape;9906;p1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7" name="Google Shape;9907;p1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8" name="Google Shape;9908;p1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9" name="Google Shape;9909;p1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0" name="Google Shape;9910;p1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1" name="Google Shape;9911;p1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2" name="Google Shape;9912;p1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3" name="Google Shape;9913;p1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4" name="Google Shape;9914;p1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15" name="Google Shape;9915;p1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16" name="Google Shape;9916;p17"/>
          <p:cNvGrpSpPr/>
          <p:nvPr/>
        </p:nvGrpSpPr>
        <p:grpSpPr>
          <a:xfrm>
            <a:off x="1767449" y="1337644"/>
            <a:ext cx="324403" cy="347783"/>
            <a:chOff x="1767449" y="1513044"/>
            <a:chExt cx="324403" cy="347783"/>
          </a:xfrm>
        </p:grpSpPr>
        <p:sp>
          <p:nvSpPr>
            <p:cNvPr id="9917" name="Google Shape;9917;p1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8" name="Google Shape;9918;p1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9" name="Google Shape;9919;p1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0" name="Google Shape;9920;p1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1" name="Google Shape;9921;p1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2" name="Google Shape;9922;p1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3" name="Google Shape;9923;p1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4" name="Google Shape;9924;p1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5" name="Google Shape;9925;p1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26" name="Google Shape;9926;p17"/>
          <p:cNvGrpSpPr/>
          <p:nvPr/>
        </p:nvGrpSpPr>
        <p:grpSpPr>
          <a:xfrm>
            <a:off x="4007193" y="1337327"/>
            <a:ext cx="320633" cy="348100"/>
            <a:chOff x="4007193" y="1512727"/>
            <a:chExt cx="320633" cy="348100"/>
          </a:xfrm>
        </p:grpSpPr>
        <p:sp>
          <p:nvSpPr>
            <p:cNvPr id="9927" name="Google Shape;9927;p1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8" name="Google Shape;9928;p1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9" name="Google Shape;9929;p1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0" name="Google Shape;9930;p1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1" name="Google Shape;9931;p1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2" name="Google Shape;9932;p17"/>
          <p:cNvGrpSpPr/>
          <p:nvPr/>
        </p:nvGrpSpPr>
        <p:grpSpPr>
          <a:xfrm>
            <a:off x="3530425" y="1333347"/>
            <a:ext cx="368175" cy="344594"/>
            <a:chOff x="3530425" y="1508747"/>
            <a:chExt cx="368175" cy="344594"/>
          </a:xfrm>
        </p:grpSpPr>
        <p:sp>
          <p:nvSpPr>
            <p:cNvPr id="9933" name="Google Shape;9933;p1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4" name="Google Shape;9934;p1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5" name="Google Shape;9935;p1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6" name="Google Shape;9936;p1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7" name="Google Shape;9937;p17"/>
          <p:cNvGrpSpPr/>
          <p:nvPr/>
        </p:nvGrpSpPr>
        <p:grpSpPr>
          <a:xfrm>
            <a:off x="3127598" y="1337834"/>
            <a:ext cx="289714" cy="347593"/>
            <a:chOff x="3127598" y="1513234"/>
            <a:chExt cx="289714" cy="347593"/>
          </a:xfrm>
        </p:grpSpPr>
        <p:sp>
          <p:nvSpPr>
            <p:cNvPr id="9938" name="Google Shape;9938;p1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9" name="Google Shape;9939;p1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0" name="Google Shape;9940;p1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1" name="Google Shape;9941;p1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2" name="Google Shape;9942;p1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3" name="Google Shape;9943;p17"/>
          <p:cNvGrpSpPr/>
          <p:nvPr/>
        </p:nvGrpSpPr>
        <p:grpSpPr>
          <a:xfrm>
            <a:off x="2662884" y="1337644"/>
            <a:ext cx="322914" cy="348543"/>
            <a:chOff x="2662884" y="1513044"/>
            <a:chExt cx="322914" cy="348543"/>
          </a:xfrm>
        </p:grpSpPr>
        <p:sp>
          <p:nvSpPr>
            <p:cNvPr id="9944" name="Google Shape;9944;p1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5" name="Google Shape;9945;p1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6" name="Google Shape;9946;p1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7" name="Google Shape;9947;p1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8" name="Google Shape;9948;p1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9" name="Google Shape;9949;p1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0" name="Google Shape;9950;p1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1" name="Google Shape;9951;p1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2" name="Google Shape;9952;p1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3" name="Google Shape;9953;p1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54" name="Google Shape;9954;p17"/>
          <p:cNvGrpSpPr/>
          <p:nvPr/>
        </p:nvGrpSpPr>
        <p:grpSpPr>
          <a:xfrm>
            <a:off x="2232511" y="1337359"/>
            <a:ext cx="299534" cy="348068"/>
            <a:chOff x="2232511" y="1512759"/>
            <a:chExt cx="299534" cy="348068"/>
          </a:xfrm>
        </p:grpSpPr>
        <p:sp>
          <p:nvSpPr>
            <p:cNvPr id="9955" name="Google Shape;9955;p1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6" name="Google Shape;9956;p1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7" name="Google Shape;9957;p1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8" name="Google Shape;9958;p1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9" name="Google Shape;9959;p1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0" name="Google Shape;9960;p1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1" name="Google Shape;9961;p1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2" name="Google Shape;9962;p1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3" name="Google Shape;9963;p1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4" name="Google Shape;9964;p1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5" name="Google Shape;9965;p1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66" name="Google Shape;9966;p17"/>
          <p:cNvGrpSpPr/>
          <p:nvPr/>
        </p:nvGrpSpPr>
        <p:grpSpPr>
          <a:xfrm>
            <a:off x="1331406" y="1337961"/>
            <a:ext cx="301784" cy="348607"/>
            <a:chOff x="1331406" y="1513361"/>
            <a:chExt cx="301784" cy="348607"/>
          </a:xfrm>
        </p:grpSpPr>
        <p:sp>
          <p:nvSpPr>
            <p:cNvPr id="9967" name="Google Shape;9967;p1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8" name="Google Shape;9968;p1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9" name="Google Shape;9969;p1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0" name="Google Shape;9970;p1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71" name="Google Shape;9971;p17"/>
          <p:cNvGrpSpPr/>
          <p:nvPr/>
        </p:nvGrpSpPr>
        <p:grpSpPr>
          <a:xfrm>
            <a:off x="7144274" y="1324814"/>
            <a:ext cx="282174" cy="355735"/>
            <a:chOff x="7144274" y="1500214"/>
            <a:chExt cx="282174" cy="355735"/>
          </a:xfrm>
        </p:grpSpPr>
        <p:sp>
          <p:nvSpPr>
            <p:cNvPr id="9972" name="Google Shape;9972;p1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3" name="Google Shape;9973;p1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4" name="Google Shape;9974;p1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5" name="Google Shape;9975;p1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6" name="Google Shape;9976;p1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7" name="Google Shape;9977;p1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78" name="Google Shape;9978;p17"/>
          <p:cNvGrpSpPr/>
          <p:nvPr/>
        </p:nvGrpSpPr>
        <p:grpSpPr>
          <a:xfrm>
            <a:off x="6685262" y="1324814"/>
            <a:ext cx="289682" cy="354594"/>
            <a:chOff x="6685262" y="1500214"/>
            <a:chExt cx="289682" cy="354594"/>
          </a:xfrm>
        </p:grpSpPr>
        <p:sp>
          <p:nvSpPr>
            <p:cNvPr id="9979" name="Google Shape;9979;p1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0" name="Google Shape;9980;p1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1" name="Google Shape;9981;p1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2" name="Google Shape;9982;p1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3" name="Google Shape;9983;p17"/>
          <p:cNvGrpSpPr/>
          <p:nvPr/>
        </p:nvGrpSpPr>
        <p:grpSpPr>
          <a:xfrm>
            <a:off x="6200938" y="1325194"/>
            <a:ext cx="322154" cy="355355"/>
            <a:chOff x="6200938" y="1500594"/>
            <a:chExt cx="322154" cy="355355"/>
          </a:xfrm>
        </p:grpSpPr>
        <p:sp>
          <p:nvSpPr>
            <p:cNvPr id="9984" name="Google Shape;9984;p1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5" name="Google Shape;9985;p1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6" name="Google Shape;9986;p1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7" name="Google Shape;9987;p1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8" name="Google Shape;9988;p1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9" name="Google Shape;9989;p17"/>
          <p:cNvGrpSpPr/>
          <p:nvPr/>
        </p:nvGrpSpPr>
        <p:grpSpPr>
          <a:xfrm>
            <a:off x="5289631" y="1324814"/>
            <a:ext cx="332355" cy="354974"/>
            <a:chOff x="5289631" y="1500214"/>
            <a:chExt cx="332355" cy="354974"/>
          </a:xfrm>
        </p:grpSpPr>
        <p:sp>
          <p:nvSpPr>
            <p:cNvPr id="9990" name="Google Shape;9990;p1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1" name="Google Shape;9991;p1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2" name="Google Shape;9992;p1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3" name="Google Shape;9993;p1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4" name="Google Shape;9994;p1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5" name="Google Shape;9995;p1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96" name="Google Shape;9996;p17"/>
          <p:cNvGrpSpPr/>
          <p:nvPr/>
        </p:nvGrpSpPr>
        <p:grpSpPr>
          <a:xfrm>
            <a:off x="5748295" y="1324433"/>
            <a:ext cx="323294" cy="356115"/>
            <a:chOff x="5748295" y="1499833"/>
            <a:chExt cx="323294" cy="356115"/>
          </a:xfrm>
        </p:grpSpPr>
        <p:sp>
          <p:nvSpPr>
            <p:cNvPr id="9997" name="Google Shape;9997;p1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8" name="Google Shape;9998;p1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9" name="Google Shape;9999;p1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0" name="Google Shape;10000;p1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1" name="Google Shape;10001;p1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2" name="Google Shape;10002;p1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3" name="Google Shape;10003;p1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4" name="Google Shape;10004;p17"/>
          <p:cNvGrpSpPr/>
          <p:nvPr/>
        </p:nvGrpSpPr>
        <p:grpSpPr>
          <a:xfrm>
            <a:off x="8047661" y="1325637"/>
            <a:ext cx="278404" cy="355260"/>
            <a:chOff x="8047661" y="1501037"/>
            <a:chExt cx="278404" cy="355260"/>
          </a:xfrm>
        </p:grpSpPr>
        <p:sp>
          <p:nvSpPr>
            <p:cNvPr id="10005" name="Google Shape;10005;p1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6" name="Google Shape;10006;p1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7" name="Google Shape;10007;p1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8" name="Google Shape;10008;p1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9" name="Google Shape;10009;p17"/>
          <p:cNvGrpSpPr/>
          <p:nvPr/>
        </p:nvGrpSpPr>
        <p:grpSpPr>
          <a:xfrm>
            <a:off x="4903389" y="1324814"/>
            <a:ext cx="267854" cy="355735"/>
            <a:chOff x="4903389" y="1500214"/>
            <a:chExt cx="267854" cy="355735"/>
          </a:xfrm>
        </p:grpSpPr>
        <p:sp>
          <p:nvSpPr>
            <p:cNvPr id="10010" name="Google Shape;10010;p1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1" name="Google Shape;10011;p1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2" name="Google Shape;10012;p1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3" name="Google Shape;10013;p1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4" name="Google Shape;10014;p1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5" name="Google Shape;10015;p17"/>
          <p:cNvGrpSpPr/>
          <p:nvPr/>
        </p:nvGrpSpPr>
        <p:grpSpPr>
          <a:xfrm>
            <a:off x="7613518" y="1325954"/>
            <a:ext cx="264433" cy="353074"/>
            <a:chOff x="7613518" y="1501354"/>
            <a:chExt cx="264433" cy="353074"/>
          </a:xfrm>
        </p:grpSpPr>
        <p:sp>
          <p:nvSpPr>
            <p:cNvPr id="10016" name="Google Shape;10016;p1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7" name="Google Shape;10017;p1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8" name="Google Shape;10018;p1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9" name="Google Shape;10019;p1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0" name="Google Shape;10020;p1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1" name="Google Shape;10021;p1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22" name="Google Shape;10022;p17"/>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Help &amp; Support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0023" name="Google Shape;10023;p17"/>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Avatar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Top Corners One Rounded and One Snipped 6">
            <a:extLst>
              <a:ext uri="{FF2B5EF4-FFF2-40B4-BE49-F238E27FC236}">
                <a16:creationId xmlns:a16="http://schemas.microsoft.com/office/drawing/2014/main" id="{C9BF6DE4-AB2B-4462-881C-9E29E392BA0D}"/>
              </a:ext>
            </a:extLst>
          </p:cNvPr>
          <p:cNvSpPr/>
          <p:nvPr/>
        </p:nvSpPr>
        <p:spPr>
          <a:xfrm flipH="1">
            <a:off x="4696068" y="1347390"/>
            <a:ext cx="3514689" cy="1580501"/>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6" name="Rectangle: Top Corners One Rounded and One Snipped 6">
            <a:extLst>
              <a:ext uri="{FF2B5EF4-FFF2-40B4-BE49-F238E27FC236}">
                <a16:creationId xmlns:a16="http://schemas.microsoft.com/office/drawing/2014/main" id="{912A3BAA-A3A9-4DCB-A737-D2524FE657C4}"/>
              </a:ext>
            </a:extLst>
          </p:cNvPr>
          <p:cNvSpPr/>
          <p:nvPr/>
        </p:nvSpPr>
        <p:spPr>
          <a:xfrm flipH="1">
            <a:off x="933241" y="3168012"/>
            <a:ext cx="3514689" cy="1580501"/>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7" name="Rectangle: Top Corners One Rounded and One Snipped 6">
            <a:extLst>
              <a:ext uri="{FF2B5EF4-FFF2-40B4-BE49-F238E27FC236}">
                <a16:creationId xmlns:a16="http://schemas.microsoft.com/office/drawing/2014/main" id="{1AE7CE20-2CD6-42EB-AF01-3218FD717EE7}"/>
              </a:ext>
            </a:extLst>
          </p:cNvPr>
          <p:cNvSpPr/>
          <p:nvPr/>
        </p:nvSpPr>
        <p:spPr>
          <a:xfrm flipH="1">
            <a:off x="4696068" y="3168012"/>
            <a:ext cx="3514689" cy="1580501"/>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5" name="Rectangle: Top Corners One Rounded and One Snipped 6">
            <a:extLst>
              <a:ext uri="{FF2B5EF4-FFF2-40B4-BE49-F238E27FC236}">
                <a16:creationId xmlns:a16="http://schemas.microsoft.com/office/drawing/2014/main" id="{D6995518-E3D8-43FD-814E-B40EFC412F81}"/>
              </a:ext>
            </a:extLst>
          </p:cNvPr>
          <p:cNvSpPr/>
          <p:nvPr/>
        </p:nvSpPr>
        <p:spPr>
          <a:xfrm flipH="1">
            <a:off x="933241" y="1347390"/>
            <a:ext cx="3514689" cy="1580501"/>
          </a:xfrm>
          <a:prstGeom prst="snipRoundRect">
            <a:avLst>
              <a:gd name="adj1" fmla="val 16667"/>
              <a:gd name="adj2" fmla="val 36388"/>
            </a:avLst>
          </a:prstGeom>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444AD8DF-7D23-45C7-BCC3-90B63A7C0FBC}"/>
              </a:ext>
            </a:extLst>
          </p:cNvPr>
          <p:cNvSpPr>
            <a:spLocks noGrp="1"/>
          </p:cNvSpPr>
          <p:nvPr>
            <p:ph type="title"/>
          </p:nvPr>
        </p:nvSpPr>
        <p:spPr/>
        <p:txBody>
          <a:bodyPr/>
          <a:lstStyle/>
          <a:p>
            <a:r>
              <a:rPr lang="en-US"/>
              <a:t>Table of contents</a:t>
            </a:r>
          </a:p>
        </p:txBody>
      </p:sp>
      <p:sp>
        <p:nvSpPr>
          <p:cNvPr id="16" name="Text Placeholder 15">
            <a:extLst>
              <a:ext uri="{FF2B5EF4-FFF2-40B4-BE49-F238E27FC236}">
                <a16:creationId xmlns:a16="http://schemas.microsoft.com/office/drawing/2014/main" id="{35F4F2C3-D71D-4ED5-9EB8-3CE2E0210A29}"/>
              </a:ext>
            </a:extLst>
          </p:cNvPr>
          <p:cNvSpPr>
            <a:spLocks noGrp="1"/>
          </p:cNvSpPr>
          <p:nvPr>
            <p:ph type="body" idx="1"/>
          </p:nvPr>
        </p:nvSpPr>
        <p:spPr/>
        <p:txBody>
          <a:bodyPr>
            <a:noAutofit/>
          </a:bodyPr>
          <a:lstStyle/>
          <a:p>
            <a:r>
              <a:rPr lang="en-US" dirty="0"/>
              <a:t>You can describe the topic of the section here</a:t>
            </a:r>
          </a:p>
        </p:txBody>
      </p:sp>
      <p:sp>
        <p:nvSpPr>
          <p:cNvPr id="17" name="Text Placeholder 16">
            <a:extLst>
              <a:ext uri="{FF2B5EF4-FFF2-40B4-BE49-F238E27FC236}">
                <a16:creationId xmlns:a16="http://schemas.microsoft.com/office/drawing/2014/main" id="{68DC3EEF-5017-41A6-A727-D5A4F5DABB39}"/>
              </a:ext>
            </a:extLst>
          </p:cNvPr>
          <p:cNvSpPr>
            <a:spLocks noGrp="1"/>
          </p:cNvSpPr>
          <p:nvPr>
            <p:ph type="body" idx="13"/>
          </p:nvPr>
        </p:nvSpPr>
        <p:spPr/>
        <p:txBody>
          <a:bodyPr/>
          <a:lstStyle/>
          <a:p>
            <a:r>
              <a:rPr lang="en-US" dirty="0"/>
              <a:t>Partners</a:t>
            </a:r>
          </a:p>
        </p:txBody>
      </p:sp>
      <p:sp>
        <p:nvSpPr>
          <p:cNvPr id="21" name="Text Placeholder 20">
            <a:extLst>
              <a:ext uri="{FF2B5EF4-FFF2-40B4-BE49-F238E27FC236}">
                <a16:creationId xmlns:a16="http://schemas.microsoft.com/office/drawing/2014/main" id="{400B1C4A-E261-475B-89BC-615B6F75E15E}"/>
              </a:ext>
            </a:extLst>
          </p:cNvPr>
          <p:cNvSpPr>
            <a:spLocks noGrp="1"/>
          </p:cNvSpPr>
          <p:nvPr>
            <p:ph type="body" idx="14"/>
          </p:nvPr>
        </p:nvSpPr>
        <p:spPr/>
        <p:txBody>
          <a:bodyPr/>
          <a:lstStyle/>
          <a:p>
            <a:r>
              <a:rPr lang="es-ES" dirty="0"/>
              <a:t>01</a:t>
            </a:r>
            <a:endParaRPr lang="en-US" dirty="0"/>
          </a:p>
        </p:txBody>
      </p:sp>
      <p:sp>
        <p:nvSpPr>
          <p:cNvPr id="26" name="Text Placeholder 25">
            <a:extLst>
              <a:ext uri="{FF2B5EF4-FFF2-40B4-BE49-F238E27FC236}">
                <a16:creationId xmlns:a16="http://schemas.microsoft.com/office/drawing/2014/main" id="{9C7B880B-F91A-4FC9-86C5-670D9EB16706}"/>
              </a:ext>
            </a:extLst>
          </p:cNvPr>
          <p:cNvSpPr>
            <a:spLocks noGrp="1"/>
          </p:cNvSpPr>
          <p:nvPr>
            <p:ph type="body" idx="15"/>
          </p:nvPr>
        </p:nvSpPr>
        <p:spPr/>
        <p:txBody>
          <a:bodyPr>
            <a:noAutofit/>
          </a:bodyPr>
          <a:lstStyle/>
          <a:p>
            <a:r>
              <a:rPr lang="en-US" dirty="0"/>
              <a:t>You can describe the topic of the section here</a:t>
            </a:r>
          </a:p>
        </p:txBody>
      </p:sp>
      <p:sp>
        <p:nvSpPr>
          <p:cNvPr id="27" name="Text Placeholder 26">
            <a:extLst>
              <a:ext uri="{FF2B5EF4-FFF2-40B4-BE49-F238E27FC236}">
                <a16:creationId xmlns:a16="http://schemas.microsoft.com/office/drawing/2014/main" id="{70B8658B-FC1A-4DEB-B0F3-1CB0A2188190}"/>
              </a:ext>
            </a:extLst>
          </p:cNvPr>
          <p:cNvSpPr>
            <a:spLocks noGrp="1"/>
          </p:cNvSpPr>
          <p:nvPr>
            <p:ph type="body" idx="16"/>
          </p:nvPr>
        </p:nvSpPr>
        <p:spPr/>
        <p:txBody>
          <a:bodyPr/>
          <a:lstStyle/>
          <a:p>
            <a:r>
              <a:rPr lang="en-US" dirty="0"/>
              <a:t>Activities</a:t>
            </a:r>
          </a:p>
        </p:txBody>
      </p:sp>
      <p:sp>
        <p:nvSpPr>
          <p:cNvPr id="28" name="Text Placeholder 27">
            <a:extLst>
              <a:ext uri="{FF2B5EF4-FFF2-40B4-BE49-F238E27FC236}">
                <a16:creationId xmlns:a16="http://schemas.microsoft.com/office/drawing/2014/main" id="{396EC908-83DE-49A7-8769-E1FE437053FB}"/>
              </a:ext>
            </a:extLst>
          </p:cNvPr>
          <p:cNvSpPr>
            <a:spLocks noGrp="1"/>
          </p:cNvSpPr>
          <p:nvPr>
            <p:ph type="body" idx="17"/>
          </p:nvPr>
        </p:nvSpPr>
        <p:spPr/>
        <p:txBody>
          <a:bodyPr/>
          <a:lstStyle/>
          <a:p>
            <a:r>
              <a:rPr lang="es-ES" dirty="0"/>
              <a:t>02</a:t>
            </a:r>
            <a:endParaRPr lang="en-US" dirty="0"/>
          </a:p>
        </p:txBody>
      </p:sp>
      <p:sp>
        <p:nvSpPr>
          <p:cNvPr id="29" name="Text Placeholder 28">
            <a:extLst>
              <a:ext uri="{FF2B5EF4-FFF2-40B4-BE49-F238E27FC236}">
                <a16:creationId xmlns:a16="http://schemas.microsoft.com/office/drawing/2014/main" id="{87F3D26C-5FDD-47D6-895B-6410482882A6}"/>
              </a:ext>
            </a:extLst>
          </p:cNvPr>
          <p:cNvSpPr>
            <a:spLocks noGrp="1"/>
          </p:cNvSpPr>
          <p:nvPr>
            <p:ph type="body" idx="18"/>
          </p:nvPr>
        </p:nvSpPr>
        <p:spPr/>
        <p:txBody>
          <a:bodyPr>
            <a:noAutofit/>
          </a:bodyPr>
          <a:lstStyle/>
          <a:p>
            <a:r>
              <a:rPr lang="en-US" dirty="0"/>
              <a:t>You can describe the topic of the section here</a:t>
            </a:r>
          </a:p>
        </p:txBody>
      </p:sp>
      <p:sp>
        <p:nvSpPr>
          <p:cNvPr id="30" name="Text Placeholder 29">
            <a:extLst>
              <a:ext uri="{FF2B5EF4-FFF2-40B4-BE49-F238E27FC236}">
                <a16:creationId xmlns:a16="http://schemas.microsoft.com/office/drawing/2014/main" id="{AF5B6260-2385-41BD-8D1B-1FCF10CDD7E9}"/>
              </a:ext>
            </a:extLst>
          </p:cNvPr>
          <p:cNvSpPr>
            <a:spLocks noGrp="1"/>
          </p:cNvSpPr>
          <p:nvPr>
            <p:ph type="body" idx="19"/>
          </p:nvPr>
        </p:nvSpPr>
        <p:spPr/>
        <p:txBody>
          <a:bodyPr/>
          <a:lstStyle/>
          <a:p>
            <a:r>
              <a:rPr lang="en-US" dirty="0"/>
              <a:t>Channels</a:t>
            </a:r>
          </a:p>
        </p:txBody>
      </p:sp>
      <p:sp>
        <p:nvSpPr>
          <p:cNvPr id="31" name="Text Placeholder 30">
            <a:extLst>
              <a:ext uri="{FF2B5EF4-FFF2-40B4-BE49-F238E27FC236}">
                <a16:creationId xmlns:a16="http://schemas.microsoft.com/office/drawing/2014/main" id="{B4C9C261-FC07-46C3-9065-7A2FA99C8741}"/>
              </a:ext>
            </a:extLst>
          </p:cNvPr>
          <p:cNvSpPr>
            <a:spLocks noGrp="1"/>
          </p:cNvSpPr>
          <p:nvPr>
            <p:ph type="body" idx="20"/>
          </p:nvPr>
        </p:nvSpPr>
        <p:spPr/>
        <p:txBody>
          <a:bodyPr/>
          <a:lstStyle/>
          <a:p>
            <a:r>
              <a:rPr lang="es-ES" dirty="0"/>
              <a:t>04</a:t>
            </a:r>
            <a:endParaRPr lang="en-US" dirty="0"/>
          </a:p>
        </p:txBody>
      </p:sp>
      <p:sp>
        <p:nvSpPr>
          <p:cNvPr id="32" name="Text Placeholder 31">
            <a:extLst>
              <a:ext uri="{FF2B5EF4-FFF2-40B4-BE49-F238E27FC236}">
                <a16:creationId xmlns:a16="http://schemas.microsoft.com/office/drawing/2014/main" id="{A70A3006-9C5B-4807-BEEB-2E881D2BF404}"/>
              </a:ext>
            </a:extLst>
          </p:cNvPr>
          <p:cNvSpPr>
            <a:spLocks noGrp="1"/>
          </p:cNvSpPr>
          <p:nvPr>
            <p:ph type="body" idx="21"/>
          </p:nvPr>
        </p:nvSpPr>
        <p:spPr/>
        <p:txBody>
          <a:bodyPr>
            <a:noAutofit/>
          </a:bodyPr>
          <a:lstStyle/>
          <a:p>
            <a:r>
              <a:rPr lang="en-US" dirty="0"/>
              <a:t>You can describe the topic of the section here</a:t>
            </a:r>
          </a:p>
        </p:txBody>
      </p:sp>
      <p:sp>
        <p:nvSpPr>
          <p:cNvPr id="33" name="Text Placeholder 32">
            <a:extLst>
              <a:ext uri="{FF2B5EF4-FFF2-40B4-BE49-F238E27FC236}">
                <a16:creationId xmlns:a16="http://schemas.microsoft.com/office/drawing/2014/main" id="{0A171DFE-86FE-453B-8CFB-147D3AD4C7EB}"/>
              </a:ext>
            </a:extLst>
          </p:cNvPr>
          <p:cNvSpPr>
            <a:spLocks noGrp="1"/>
          </p:cNvSpPr>
          <p:nvPr>
            <p:ph type="body" idx="22"/>
          </p:nvPr>
        </p:nvSpPr>
        <p:spPr/>
        <p:txBody>
          <a:bodyPr/>
          <a:lstStyle/>
          <a:p>
            <a:r>
              <a:rPr lang="en-US" dirty="0"/>
              <a:t>Value</a:t>
            </a:r>
          </a:p>
        </p:txBody>
      </p:sp>
      <p:sp>
        <p:nvSpPr>
          <p:cNvPr id="34" name="Text Placeholder 33">
            <a:extLst>
              <a:ext uri="{FF2B5EF4-FFF2-40B4-BE49-F238E27FC236}">
                <a16:creationId xmlns:a16="http://schemas.microsoft.com/office/drawing/2014/main" id="{374CAC07-75F9-45F6-A6EB-4EC9A7473716}"/>
              </a:ext>
            </a:extLst>
          </p:cNvPr>
          <p:cNvSpPr>
            <a:spLocks noGrp="1"/>
          </p:cNvSpPr>
          <p:nvPr>
            <p:ph type="body" idx="23"/>
          </p:nvPr>
        </p:nvSpPr>
        <p:spPr/>
        <p:txBody>
          <a:bodyPr/>
          <a:lstStyle/>
          <a:p>
            <a:r>
              <a:rPr lang="es-ES" dirty="0"/>
              <a:t>03</a:t>
            </a:r>
            <a:endParaRPr lang="en-US" dirty="0"/>
          </a:p>
        </p:txBody>
      </p:sp>
    </p:spTree>
    <p:extLst>
      <p:ext uri="{BB962C8B-B14F-4D97-AF65-F5344CB8AC3E}">
        <p14:creationId xmlns:p14="http://schemas.microsoft.com/office/powerpoint/2010/main" val="165490984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1+#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wipe(left)">
                                      <p:cBhvr>
                                        <p:cTn id="12" dur="500"/>
                                        <p:tgtEl>
                                          <p:spTgt spid="16">
                                            <p:txEl>
                                              <p:pRg st="0" end="0"/>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17">
                                            <p:txEl>
                                              <p:pRg st="0" end="0"/>
                                            </p:txEl>
                                          </p:spTgt>
                                        </p:tgtEl>
                                        <p:attrNameLst>
                                          <p:attrName>style.visibility</p:attrName>
                                        </p:attrNameLst>
                                      </p:cBhvr>
                                      <p:to>
                                        <p:strVal val="visible"/>
                                      </p:to>
                                    </p:set>
                                    <p:animEffect transition="in" filter="wipe(left)">
                                      <p:cBhvr>
                                        <p:cTn id="15" dur="500"/>
                                        <p:tgtEl>
                                          <p:spTgt spid="17">
                                            <p:txEl>
                                              <p:pRg st="0" end="0"/>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21">
                                            <p:txEl>
                                              <p:pRg st="0" end="0"/>
                                            </p:txEl>
                                          </p:spTgt>
                                        </p:tgtEl>
                                        <p:attrNameLst>
                                          <p:attrName>style.visibility</p:attrName>
                                        </p:attrNameLst>
                                      </p:cBhvr>
                                      <p:to>
                                        <p:strVal val="visible"/>
                                      </p:to>
                                    </p:set>
                                    <p:animEffect transition="in" filter="wipe(left)">
                                      <p:cBhvr>
                                        <p:cTn id="18" dur="500"/>
                                        <p:tgtEl>
                                          <p:spTgt spid="21">
                                            <p:txEl>
                                              <p:pRg st="0" end="0"/>
                                            </p:txEl>
                                          </p:spTgt>
                                        </p:tgtEl>
                                      </p:cBhvr>
                                    </p:animEffect>
                                  </p:childTnLst>
                                </p:cTn>
                              </p:par>
                            </p:childTnLst>
                          </p:cTn>
                        </p:par>
                        <p:par>
                          <p:cTn id="19" fill="hold">
                            <p:stCondLst>
                              <p:cond delay="1000"/>
                            </p:stCondLst>
                            <p:childTnLst>
                              <p:par>
                                <p:cTn id="20" presetID="2" presetClass="entr" presetSubtype="2" fill="hold" grpId="0" nodeType="afterEffect">
                                  <p:stCondLst>
                                    <p:cond delay="0"/>
                                  </p:stCondLst>
                                  <p:childTnLst>
                                    <p:set>
                                      <p:cBhvr>
                                        <p:cTn id="21" dur="1" fill="hold">
                                          <p:stCondLst>
                                            <p:cond delay="0"/>
                                          </p:stCondLst>
                                        </p:cTn>
                                        <p:tgtEl>
                                          <p:spTgt spid="35"/>
                                        </p:tgtEl>
                                        <p:attrNameLst>
                                          <p:attrName>style.visibility</p:attrName>
                                        </p:attrNameLst>
                                      </p:cBhvr>
                                      <p:to>
                                        <p:strVal val="visible"/>
                                      </p:to>
                                    </p:set>
                                    <p:anim calcmode="lin" valueType="num">
                                      <p:cBhvr additive="base">
                                        <p:cTn id="22" dur="500" fill="hold"/>
                                        <p:tgtEl>
                                          <p:spTgt spid="35"/>
                                        </p:tgtEl>
                                        <p:attrNameLst>
                                          <p:attrName>ppt_x</p:attrName>
                                        </p:attrNameLst>
                                      </p:cBhvr>
                                      <p:tavLst>
                                        <p:tav tm="0">
                                          <p:val>
                                            <p:strVal val="1+#ppt_w/2"/>
                                          </p:val>
                                        </p:tav>
                                        <p:tav tm="100000">
                                          <p:val>
                                            <p:strVal val="#ppt_x"/>
                                          </p:val>
                                        </p:tav>
                                      </p:tavLst>
                                    </p:anim>
                                    <p:anim calcmode="lin" valueType="num">
                                      <p:cBhvr additive="base">
                                        <p:cTn id="23" dur="500" fill="hold"/>
                                        <p:tgtEl>
                                          <p:spTgt spid="35"/>
                                        </p:tgtEl>
                                        <p:attrNameLst>
                                          <p:attrName>ppt_y</p:attrName>
                                        </p:attrNameLst>
                                      </p:cBhvr>
                                      <p:tavLst>
                                        <p:tav tm="0">
                                          <p:val>
                                            <p:strVal val="#ppt_y"/>
                                          </p:val>
                                        </p:tav>
                                        <p:tav tm="100000">
                                          <p:val>
                                            <p:strVal val="#ppt_y"/>
                                          </p:val>
                                        </p:tav>
                                      </p:tavLst>
                                    </p:anim>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26">
                                            <p:txEl>
                                              <p:pRg st="0" end="0"/>
                                            </p:txEl>
                                          </p:spTgt>
                                        </p:tgtEl>
                                        <p:attrNameLst>
                                          <p:attrName>style.visibility</p:attrName>
                                        </p:attrNameLst>
                                      </p:cBhvr>
                                      <p:to>
                                        <p:strVal val="visible"/>
                                      </p:to>
                                    </p:set>
                                    <p:animEffect transition="in" filter="wipe(left)">
                                      <p:cBhvr>
                                        <p:cTn id="27" dur="500"/>
                                        <p:tgtEl>
                                          <p:spTgt spid="26">
                                            <p:txEl>
                                              <p:pRg st="0" end="0"/>
                                            </p:txEl>
                                          </p:spTgt>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27">
                                            <p:txEl>
                                              <p:pRg st="0" end="0"/>
                                            </p:txEl>
                                          </p:spTgt>
                                        </p:tgtEl>
                                        <p:attrNameLst>
                                          <p:attrName>style.visibility</p:attrName>
                                        </p:attrNameLst>
                                      </p:cBhvr>
                                      <p:to>
                                        <p:strVal val="visible"/>
                                      </p:to>
                                    </p:set>
                                    <p:animEffect transition="in" filter="wipe(left)">
                                      <p:cBhvr>
                                        <p:cTn id="30" dur="500"/>
                                        <p:tgtEl>
                                          <p:spTgt spid="27">
                                            <p:txEl>
                                              <p:pRg st="0" end="0"/>
                                            </p:txEl>
                                          </p:spTgt>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28">
                                            <p:txEl>
                                              <p:pRg st="0" end="0"/>
                                            </p:txEl>
                                          </p:spTgt>
                                        </p:tgtEl>
                                        <p:attrNameLst>
                                          <p:attrName>style.visibility</p:attrName>
                                        </p:attrNameLst>
                                      </p:cBhvr>
                                      <p:to>
                                        <p:strVal val="visible"/>
                                      </p:to>
                                    </p:set>
                                    <p:animEffect transition="in" filter="wipe(left)">
                                      <p:cBhvr>
                                        <p:cTn id="33" dur="500"/>
                                        <p:tgtEl>
                                          <p:spTgt spid="28">
                                            <p:txEl>
                                              <p:pRg st="0" end="0"/>
                                            </p:txEl>
                                          </p:spTgt>
                                        </p:tgtEl>
                                      </p:cBhvr>
                                    </p:animEffect>
                                  </p:childTnLst>
                                </p:cTn>
                              </p:par>
                            </p:childTnLst>
                          </p:cTn>
                        </p:par>
                        <p:par>
                          <p:cTn id="34" fill="hold">
                            <p:stCondLst>
                              <p:cond delay="2000"/>
                            </p:stCondLst>
                            <p:childTnLst>
                              <p:par>
                                <p:cTn id="35" presetID="2" presetClass="entr" presetSubtype="2" fill="hold" grpId="0" nodeType="afterEffect">
                                  <p:stCondLst>
                                    <p:cond delay="0"/>
                                  </p:stCondLst>
                                  <p:childTnLst>
                                    <p:set>
                                      <p:cBhvr>
                                        <p:cTn id="36" dur="1" fill="hold">
                                          <p:stCondLst>
                                            <p:cond delay="0"/>
                                          </p:stCondLst>
                                        </p:cTn>
                                        <p:tgtEl>
                                          <p:spTgt spid="36"/>
                                        </p:tgtEl>
                                        <p:attrNameLst>
                                          <p:attrName>style.visibility</p:attrName>
                                        </p:attrNameLst>
                                      </p:cBhvr>
                                      <p:to>
                                        <p:strVal val="visible"/>
                                      </p:to>
                                    </p:set>
                                    <p:anim calcmode="lin" valueType="num">
                                      <p:cBhvr additive="base">
                                        <p:cTn id="37" dur="500" fill="hold"/>
                                        <p:tgtEl>
                                          <p:spTgt spid="36"/>
                                        </p:tgtEl>
                                        <p:attrNameLst>
                                          <p:attrName>ppt_x</p:attrName>
                                        </p:attrNameLst>
                                      </p:cBhvr>
                                      <p:tavLst>
                                        <p:tav tm="0">
                                          <p:val>
                                            <p:strVal val="1+#ppt_w/2"/>
                                          </p:val>
                                        </p:tav>
                                        <p:tav tm="100000">
                                          <p:val>
                                            <p:strVal val="#ppt_x"/>
                                          </p:val>
                                        </p:tav>
                                      </p:tavLst>
                                    </p:anim>
                                    <p:anim calcmode="lin" valueType="num">
                                      <p:cBhvr additive="base">
                                        <p:cTn id="38" dur="500" fill="hold"/>
                                        <p:tgtEl>
                                          <p:spTgt spid="36"/>
                                        </p:tgtEl>
                                        <p:attrNameLst>
                                          <p:attrName>ppt_y</p:attrName>
                                        </p:attrNameLst>
                                      </p:cBhvr>
                                      <p:tavLst>
                                        <p:tav tm="0">
                                          <p:val>
                                            <p:strVal val="#ppt_y"/>
                                          </p:val>
                                        </p:tav>
                                        <p:tav tm="100000">
                                          <p:val>
                                            <p:strVal val="#ppt_y"/>
                                          </p:val>
                                        </p:tav>
                                      </p:tavLst>
                                    </p:anim>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32">
                                            <p:txEl>
                                              <p:pRg st="0" end="0"/>
                                            </p:txEl>
                                          </p:spTgt>
                                        </p:tgtEl>
                                        <p:attrNameLst>
                                          <p:attrName>style.visibility</p:attrName>
                                        </p:attrNameLst>
                                      </p:cBhvr>
                                      <p:to>
                                        <p:strVal val="visible"/>
                                      </p:to>
                                    </p:set>
                                    <p:animEffect transition="in" filter="wipe(left)">
                                      <p:cBhvr>
                                        <p:cTn id="42" dur="500"/>
                                        <p:tgtEl>
                                          <p:spTgt spid="32">
                                            <p:txEl>
                                              <p:pRg st="0" end="0"/>
                                            </p:txEl>
                                          </p:spTgt>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33">
                                            <p:txEl>
                                              <p:pRg st="0" end="0"/>
                                            </p:txEl>
                                          </p:spTgt>
                                        </p:tgtEl>
                                        <p:attrNameLst>
                                          <p:attrName>style.visibility</p:attrName>
                                        </p:attrNameLst>
                                      </p:cBhvr>
                                      <p:to>
                                        <p:strVal val="visible"/>
                                      </p:to>
                                    </p:set>
                                    <p:animEffect transition="in" filter="wipe(left)">
                                      <p:cBhvr>
                                        <p:cTn id="45" dur="500"/>
                                        <p:tgtEl>
                                          <p:spTgt spid="33">
                                            <p:txEl>
                                              <p:pRg st="0" end="0"/>
                                            </p:txEl>
                                          </p:spTgt>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34">
                                            <p:txEl>
                                              <p:pRg st="0" end="0"/>
                                            </p:txEl>
                                          </p:spTgt>
                                        </p:tgtEl>
                                        <p:attrNameLst>
                                          <p:attrName>style.visibility</p:attrName>
                                        </p:attrNameLst>
                                      </p:cBhvr>
                                      <p:to>
                                        <p:strVal val="visible"/>
                                      </p:to>
                                    </p:set>
                                    <p:animEffect transition="in" filter="wipe(left)">
                                      <p:cBhvr>
                                        <p:cTn id="48" dur="500"/>
                                        <p:tgtEl>
                                          <p:spTgt spid="34">
                                            <p:txEl>
                                              <p:pRg st="0" end="0"/>
                                            </p:txEl>
                                          </p:spTgt>
                                        </p:tgtEl>
                                      </p:cBhvr>
                                    </p:animEffect>
                                  </p:childTnLst>
                                </p:cTn>
                              </p:par>
                            </p:childTnLst>
                          </p:cTn>
                        </p:par>
                        <p:par>
                          <p:cTn id="49" fill="hold">
                            <p:stCondLst>
                              <p:cond delay="3000"/>
                            </p:stCondLst>
                            <p:childTnLst>
                              <p:par>
                                <p:cTn id="50" presetID="2" presetClass="entr" presetSubtype="2" fill="hold" grpId="0" nodeType="afterEffect">
                                  <p:stCondLst>
                                    <p:cond delay="0"/>
                                  </p:stCondLst>
                                  <p:childTnLst>
                                    <p:set>
                                      <p:cBhvr>
                                        <p:cTn id="51" dur="1" fill="hold">
                                          <p:stCondLst>
                                            <p:cond delay="0"/>
                                          </p:stCondLst>
                                        </p:cTn>
                                        <p:tgtEl>
                                          <p:spTgt spid="37"/>
                                        </p:tgtEl>
                                        <p:attrNameLst>
                                          <p:attrName>style.visibility</p:attrName>
                                        </p:attrNameLst>
                                      </p:cBhvr>
                                      <p:to>
                                        <p:strVal val="visible"/>
                                      </p:to>
                                    </p:set>
                                    <p:anim calcmode="lin" valueType="num">
                                      <p:cBhvr additive="base">
                                        <p:cTn id="52" dur="500" fill="hold"/>
                                        <p:tgtEl>
                                          <p:spTgt spid="37"/>
                                        </p:tgtEl>
                                        <p:attrNameLst>
                                          <p:attrName>ppt_x</p:attrName>
                                        </p:attrNameLst>
                                      </p:cBhvr>
                                      <p:tavLst>
                                        <p:tav tm="0">
                                          <p:val>
                                            <p:strVal val="1+#ppt_w/2"/>
                                          </p:val>
                                        </p:tav>
                                        <p:tav tm="100000">
                                          <p:val>
                                            <p:strVal val="#ppt_x"/>
                                          </p:val>
                                        </p:tav>
                                      </p:tavLst>
                                    </p:anim>
                                    <p:anim calcmode="lin" valueType="num">
                                      <p:cBhvr additive="base">
                                        <p:cTn id="53" dur="500" fill="hold"/>
                                        <p:tgtEl>
                                          <p:spTgt spid="37"/>
                                        </p:tgtEl>
                                        <p:attrNameLst>
                                          <p:attrName>ppt_y</p:attrName>
                                        </p:attrNameLst>
                                      </p:cBhvr>
                                      <p:tavLst>
                                        <p:tav tm="0">
                                          <p:val>
                                            <p:strVal val="#ppt_y"/>
                                          </p:val>
                                        </p:tav>
                                        <p:tav tm="100000">
                                          <p:val>
                                            <p:strVal val="#ppt_y"/>
                                          </p:val>
                                        </p:tav>
                                      </p:tavLst>
                                    </p:anim>
                                  </p:childTnLst>
                                </p:cTn>
                              </p:par>
                            </p:childTnLst>
                          </p:cTn>
                        </p:par>
                        <p:par>
                          <p:cTn id="54" fill="hold">
                            <p:stCondLst>
                              <p:cond delay="3500"/>
                            </p:stCondLst>
                            <p:childTnLst>
                              <p:par>
                                <p:cTn id="55" presetID="22" presetClass="entr" presetSubtype="8" fill="hold" grpId="0" nodeType="afterEffect">
                                  <p:stCondLst>
                                    <p:cond delay="0"/>
                                  </p:stCondLst>
                                  <p:childTnLst>
                                    <p:set>
                                      <p:cBhvr>
                                        <p:cTn id="56" dur="1" fill="hold">
                                          <p:stCondLst>
                                            <p:cond delay="0"/>
                                          </p:stCondLst>
                                        </p:cTn>
                                        <p:tgtEl>
                                          <p:spTgt spid="29">
                                            <p:txEl>
                                              <p:pRg st="0" end="0"/>
                                            </p:txEl>
                                          </p:spTgt>
                                        </p:tgtEl>
                                        <p:attrNameLst>
                                          <p:attrName>style.visibility</p:attrName>
                                        </p:attrNameLst>
                                      </p:cBhvr>
                                      <p:to>
                                        <p:strVal val="visible"/>
                                      </p:to>
                                    </p:set>
                                    <p:animEffect transition="in" filter="wipe(left)">
                                      <p:cBhvr>
                                        <p:cTn id="57" dur="500"/>
                                        <p:tgtEl>
                                          <p:spTgt spid="29">
                                            <p:txEl>
                                              <p:pRg st="0" end="0"/>
                                            </p:txEl>
                                          </p:spTgt>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30">
                                            <p:txEl>
                                              <p:pRg st="0" end="0"/>
                                            </p:txEl>
                                          </p:spTgt>
                                        </p:tgtEl>
                                        <p:attrNameLst>
                                          <p:attrName>style.visibility</p:attrName>
                                        </p:attrNameLst>
                                      </p:cBhvr>
                                      <p:to>
                                        <p:strVal val="visible"/>
                                      </p:to>
                                    </p:set>
                                    <p:animEffect transition="in" filter="wipe(left)">
                                      <p:cBhvr>
                                        <p:cTn id="60" dur="500"/>
                                        <p:tgtEl>
                                          <p:spTgt spid="30">
                                            <p:txEl>
                                              <p:pRg st="0" end="0"/>
                                            </p:txEl>
                                          </p:spTgt>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31">
                                            <p:txEl>
                                              <p:pRg st="0" end="0"/>
                                            </p:txEl>
                                          </p:spTgt>
                                        </p:tgtEl>
                                        <p:attrNameLst>
                                          <p:attrName>style.visibility</p:attrName>
                                        </p:attrNameLst>
                                      </p:cBhvr>
                                      <p:to>
                                        <p:strVal val="visible"/>
                                      </p:to>
                                    </p:set>
                                    <p:animEffect transition="in" filter="wipe(left)">
                                      <p:cBhvr>
                                        <p:cTn id="63" dur="500"/>
                                        <p:tgtEl>
                                          <p:spTgt spid="3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25" grpId="0" animBg="1"/>
      <p:bldP spid="16" grpId="0" build="p"/>
      <p:bldP spid="17" grpId="0" build="p"/>
      <p:bldP spid="21" grpId="0" build="p"/>
      <p:bldP spid="26" grpId="0" build="p"/>
      <p:bldP spid="27" grpId="0" build="p"/>
      <p:bldP spid="28" grpId="0" build="p"/>
      <p:bldP spid="29" grpId="0" build="p"/>
      <p:bldP spid="30" grpId="0" build="p"/>
      <p:bldP spid="31" grpId="0" build="p"/>
      <p:bldP spid="32" grpId="0" build="p"/>
      <p:bldP spid="33" grpId="0" build="p"/>
      <p:bldP spid="3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27"/>
        <p:cNvGrpSpPr/>
        <p:nvPr/>
      </p:nvGrpSpPr>
      <p:grpSpPr>
        <a:xfrm>
          <a:off x="0" y="0"/>
          <a:ext cx="0" cy="0"/>
          <a:chOff x="0" y="0"/>
          <a:chExt cx="0" cy="0"/>
        </a:xfrm>
      </p:grpSpPr>
      <p:grpSp>
        <p:nvGrpSpPr>
          <p:cNvPr id="10028" name="Google Shape;10028;p18"/>
          <p:cNvGrpSpPr/>
          <p:nvPr/>
        </p:nvGrpSpPr>
        <p:grpSpPr>
          <a:xfrm>
            <a:off x="1757085" y="1325225"/>
            <a:ext cx="371069" cy="359396"/>
            <a:chOff x="1757085" y="1500675"/>
            <a:chExt cx="371069" cy="359396"/>
          </a:xfrm>
        </p:grpSpPr>
        <p:sp>
          <p:nvSpPr>
            <p:cNvPr id="10029" name="Google Shape;10029;p1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0" name="Google Shape;10030;p1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1" name="Google Shape;10031;p1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2" name="Google Shape;10032;p1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3" name="Google Shape;10033;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4" name="Google Shape;10034;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5" name="Google Shape;10035;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6" name="Google Shape;10036;p1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7" name="Google Shape;10037;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8" name="Google Shape;10038;p1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9" name="Google Shape;10039;p1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0" name="Google Shape;10040;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1" name="Google Shape;10041;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2" name="Google Shape;10042;p1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3" name="Google Shape;10043;p1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4" name="Google Shape;10044;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5" name="Google Shape;10045;p1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6" name="Google Shape;10046;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7" name="Google Shape;10047;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8" name="Google Shape;10048;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9" name="Google Shape;10049;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0" name="Google Shape;10050;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1" name="Google Shape;10051;p1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2" name="Google Shape;10052;p1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3" name="Google Shape;10053;p1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4" name="Google Shape;10054;p1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5" name="Google Shape;10055;p1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6" name="Google Shape;10056;p1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7" name="Google Shape;10057;p1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58" name="Google Shape;10058;p18"/>
          <p:cNvGrpSpPr/>
          <p:nvPr/>
        </p:nvGrpSpPr>
        <p:grpSpPr>
          <a:xfrm>
            <a:off x="2774209" y="1779241"/>
            <a:ext cx="116693" cy="374186"/>
            <a:chOff x="2774209" y="1954691"/>
            <a:chExt cx="116693" cy="374186"/>
          </a:xfrm>
        </p:grpSpPr>
        <p:sp>
          <p:nvSpPr>
            <p:cNvPr id="10059" name="Google Shape;10059;p1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0" name="Google Shape;10060;p1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1" name="Google Shape;10061;p18"/>
          <p:cNvGrpSpPr/>
          <p:nvPr/>
        </p:nvGrpSpPr>
        <p:grpSpPr>
          <a:xfrm>
            <a:off x="4017435" y="1324462"/>
            <a:ext cx="315092" cy="359397"/>
            <a:chOff x="4017435" y="1499912"/>
            <a:chExt cx="315092" cy="359397"/>
          </a:xfrm>
        </p:grpSpPr>
        <p:sp>
          <p:nvSpPr>
            <p:cNvPr id="10062" name="Google Shape;10062;p1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3" name="Google Shape;10063;p1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4" name="Google Shape;10064;p18"/>
          <p:cNvGrpSpPr/>
          <p:nvPr/>
        </p:nvGrpSpPr>
        <p:grpSpPr>
          <a:xfrm>
            <a:off x="3963652" y="1824309"/>
            <a:ext cx="374154" cy="284050"/>
            <a:chOff x="3963652" y="1999759"/>
            <a:chExt cx="374154" cy="284050"/>
          </a:xfrm>
        </p:grpSpPr>
        <p:sp>
          <p:nvSpPr>
            <p:cNvPr id="10065" name="Google Shape;10065;p1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6" name="Google Shape;10066;p1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7" name="Google Shape;10067;p1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8" name="Google Shape;10068;p18"/>
          <p:cNvGrpSpPr/>
          <p:nvPr/>
        </p:nvGrpSpPr>
        <p:grpSpPr>
          <a:xfrm>
            <a:off x="1777536" y="1839416"/>
            <a:ext cx="376444" cy="253772"/>
            <a:chOff x="1777536" y="2014866"/>
            <a:chExt cx="376444" cy="253772"/>
          </a:xfrm>
        </p:grpSpPr>
        <p:sp>
          <p:nvSpPr>
            <p:cNvPr id="10069" name="Google Shape;10069;p1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0" name="Google Shape;10070;p1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1" name="Google Shape;10071;p1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2" name="Google Shape;10072;p1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3" name="Google Shape;10073;p1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4" name="Google Shape;10074;p18"/>
          <p:cNvGrpSpPr/>
          <p:nvPr/>
        </p:nvGrpSpPr>
        <p:grpSpPr>
          <a:xfrm>
            <a:off x="1309875" y="1881876"/>
            <a:ext cx="374154" cy="169680"/>
            <a:chOff x="1309875" y="2057326"/>
            <a:chExt cx="374154" cy="169680"/>
          </a:xfrm>
        </p:grpSpPr>
        <p:sp>
          <p:nvSpPr>
            <p:cNvPr id="10075" name="Google Shape;10075;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6" name="Google Shape;10076;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7" name="Google Shape;10077;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8" name="Google Shape;10078;p1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9" name="Google Shape;10079;p1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0" name="Google Shape;10080;p1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1" name="Google Shape;10081;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2" name="Google Shape;10082;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3" name="Google Shape;10083;p1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4" name="Google Shape;10084;p1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5" name="Google Shape;10085;p1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86" name="Google Shape;10086;p1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87" name="Google Shape;10087;p18"/>
          <p:cNvGrpSpPr/>
          <p:nvPr/>
        </p:nvGrpSpPr>
        <p:grpSpPr>
          <a:xfrm>
            <a:off x="2347450" y="1779114"/>
            <a:ext cx="113639" cy="373168"/>
            <a:chOff x="2347450" y="1954564"/>
            <a:chExt cx="113639" cy="373168"/>
          </a:xfrm>
        </p:grpSpPr>
        <p:sp>
          <p:nvSpPr>
            <p:cNvPr id="10088" name="Google Shape;10088;p1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9" name="Google Shape;10089;p1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90" name="Google Shape;10090;p1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91" name="Google Shape;10091;p18"/>
          <p:cNvGrpSpPr/>
          <p:nvPr/>
        </p:nvGrpSpPr>
        <p:grpSpPr>
          <a:xfrm>
            <a:off x="3110102" y="1324430"/>
            <a:ext cx="330613" cy="358379"/>
            <a:chOff x="3110102" y="1499880"/>
            <a:chExt cx="330613" cy="358379"/>
          </a:xfrm>
        </p:grpSpPr>
        <p:sp>
          <p:nvSpPr>
            <p:cNvPr id="10092" name="Google Shape;10092;p1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3" name="Google Shape;10093;p1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4" name="Google Shape;10094;p1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5" name="Google Shape;10095;p1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6" name="Google Shape;10096;p1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7" name="Google Shape;10097;p1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8" name="Google Shape;10098;p1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99" name="Google Shape;10099;p1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00" name="Google Shape;10100;p18"/>
          <p:cNvGrpSpPr/>
          <p:nvPr/>
        </p:nvGrpSpPr>
        <p:grpSpPr>
          <a:xfrm>
            <a:off x="3485575" y="1824309"/>
            <a:ext cx="373772" cy="284050"/>
            <a:chOff x="3531200" y="1999759"/>
            <a:chExt cx="373772" cy="284050"/>
          </a:xfrm>
        </p:grpSpPr>
        <p:sp>
          <p:nvSpPr>
            <p:cNvPr id="10101" name="Google Shape;10101;p1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2" name="Google Shape;10102;p1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3" name="Google Shape;10103;p1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4" name="Google Shape;10104;p1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05" name="Google Shape;10105;p18"/>
          <p:cNvGrpSpPr/>
          <p:nvPr/>
        </p:nvGrpSpPr>
        <p:grpSpPr>
          <a:xfrm>
            <a:off x="2667058" y="1324843"/>
            <a:ext cx="330231" cy="359015"/>
            <a:chOff x="2667058" y="1500293"/>
            <a:chExt cx="330231" cy="359015"/>
          </a:xfrm>
        </p:grpSpPr>
        <p:sp>
          <p:nvSpPr>
            <p:cNvPr id="10106" name="Google Shape;10106;p1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7" name="Google Shape;10107;p1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8" name="Google Shape;10108;p1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9" name="Google Shape;10109;p1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0" name="Google Shape;10110;p1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1" name="Google Shape;10111;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2" name="Google Shape;10112;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3" name="Google Shape;10113;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4" name="Google Shape;10114;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5" name="Google Shape;10115;p1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6" name="Google Shape;10116;p1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7" name="Google Shape;10117;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8" name="Google Shape;10118;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9" name="Google Shape;10119;p1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0" name="Google Shape;10120;p1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1" name="Google Shape;10121;p1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2" name="Google Shape;10122;p1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3" name="Google Shape;10123;p1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24" name="Google Shape;10124;p18"/>
          <p:cNvGrpSpPr/>
          <p:nvPr/>
        </p:nvGrpSpPr>
        <p:grpSpPr>
          <a:xfrm>
            <a:off x="3567553" y="1324462"/>
            <a:ext cx="320022" cy="359778"/>
            <a:chOff x="3567553" y="1499912"/>
            <a:chExt cx="320022" cy="359778"/>
          </a:xfrm>
        </p:grpSpPr>
        <p:sp>
          <p:nvSpPr>
            <p:cNvPr id="10125" name="Google Shape;10125;p1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6" name="Google Shape;10126;p1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7" name="Google Shape;10127;p1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8" name="Google Shape;10128;p1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9" name="Google Shape;10129;p1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0" name="Google Shape;10130;p1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31" name="Google Shape;10131;p18"/>
          <p:cNvGrpSpPr/>
          <p:nvPr/>
        </p:nvGrpSpPr>
        <p:grpSpPr>
          <a:xfrm>
            <a:off x="1309875" y="1324462"/>
            <a:ext cx="359015" cy="358633"/>
            <a:chOff x="1309875" y="1499912"/>
            <a:chExt cx="359015" cy="358633"/>
          </a:xfrm>
        </p:grpSpPr>
        <p:sp>
          <p:nvSpPr>
            <p:cNvPr id="10132" name="Google Shape;10132;p1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3" name="Google Shape;10133;p1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4" name="Google Shape;10134;p1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5" name="Google Shape;10135;p1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6" name="Google Shape;10136;p1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7" name="Google Shape;10137;p1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8" name="Google Shape;10138;p1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9" name="Google Shape;10139;p1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0" name="Google Shape;10140;p1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1" name="Google Shape;10141;p18"/>
          <p:cNvGrpSpPr/>
          <p:nvPr/>
        </p:nvGrpSpPr>
        <p:grpSpPr>
          <a:xfrm>
            <a:off x="2219466" y="1324843"/>
            <a:ext cx="330613" cy="359015"/>
            <a:chOff x="2219466" y="1500293"/>
            <a:chExt cx="330613" cy="359015"/>
          </a:xfrm>
        </p:grpSpPr>
        <p:sp>
          <p:nvSpPr>
            <p:cNvPr id="10142" name="Google Shape;10142;p1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3" name="Google Shape;10143;p1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4" name="Google Shape;10144;p18"/>
          <p:cNvGrpSpPr/>
          <p:nvPr/>
        </p:nvGrpSpPr>
        <p:grpSpPr>
          <a:xfrm>
            <a:off x="5343544" y="1333908"/>
            <a:ext cx="244676" cy="351095"/>
            <a:chOff x="5343544" y="1509358"/>
            <a:chExt cx="244676" cy="351095"/>
          </a:xfrm>
        </p:grpSpPr>
        <p:sp>
          <p:nvSpPr>
            <p:cNvPr id="10145" name="Google Shape;10145;p1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6" name="Google Shape;10146;p1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7" name="Google Shape;10147;p1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8" name="Google Shape;10148;p18"/>
          <p:cNvGrpSpPr/>
          <p:nvPr/>
        </p:nvGrpSpPr>
        <p:grpSpPr>
          <a:xfrm>
            <a:off x="4882340" y="1333908"/>
            <a:ext cx="246171" cy="351095"/>
            <a:chOff x="4882340" y="1509358"/>
            <a:chExt cx="246171" cy="351095"/>
          </a:xfrm>
        </p:grpSpPr>
        <p:sp>
          <p:nvSpPr>
            <p:cNvPr id="10149" name="Google Shape;10149;p1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0" name="Google Shape;10150;p1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1" name="Google Shape;10151;p1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2" name="Google Shape;10152;p1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3" name="Google Shape;10153;p1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54" name="Google Shape;10154;p18"/>
          <p:cNvGrpSpPr/>
          <p:nvPr/>
        </p:nvGrpSpPr>
        <p:grpSpPr>
          <a:xfrm>
            <a:off x="6273204" y="1333558"/>
            <a:ext cx="236343" cy="351445"/>
            <a:chOff x="6273204" y="1509008"/>
            <a:chExt cx="236343" cy="351445"/>
          </a:xfrm>
        </p:grpSpPr>
        <p:sp>
          <p:nvSpPr>
            <p:cNvPr id="10155" name="Google Shape;10155;p1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6" name="Google Shape;10156;p1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57" name="Google Shape;10157;p1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58" name="Google Shape;10158;p18"/>
          <p:cNvGrpSpPr/>
          <p:nvPr/>
        </p:nvGrpSpPr>
        <p:grpSpPr>
          <a:xfrm>
            <a:off x="7219530" y="1332794"/>
            <a:ext cx="191625" cy="352209"/>
            <a:chOff x="7219530" y="1508244"/>
            <a:chExt cx="191625" cy="352209"/>
          </a:xfrm>
        </p:grpSpPr>
        <p:sp>
          <p:nvSpPr>
            <p:cNvPr id="10159" name="Google Shape;10159;p1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0" name="Google Shape;10160;p1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61" name="Google Shape;10161;p18"/>
          <p:cNvGrpSpPr/>
          <p:nvPr/>
        </p:nvGrpSpPr>
        <p:grpSpPr>
          <a:xfrm>
            <a:off x="7699309" y="1333176"/>
            <a:ext cx="154922" cy="351827"/>
            <a:chOff x="7699309" y="1508626"/>
            <a:chExt cx="154922" cy="351827"/>
          </a:xfrm>
        </p:grpSpPr>
        <p:sp>
          <p:nvSpPr>
            <p:cNvPr id="10162" name="Google Shape;10162;p1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3" name="Google Shape;10163;p1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4" name="Google Shape;10164;p1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5" name="Google Shape;10165;p1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6" name="Google Shape;10166;p1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7" name="Google Shape;10167;p1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8" name="Google Shape;10168;p1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69" name="Google Shape;10169;p18"/>
          <p:cNvGrpSpPr/>
          <p:nvPr/>
        </p:nvGrpSpPr>
        <p:grpSpPr>
          <a:xfrm>
            <a:off x="8161690" y="1333558"/>
            <a:ext cx="153396" cy="351064"/>
            <a:chOff x="8161690" y="1509008"/>
            <a:chExt cx="153396" cy="351064"/>
          </a:xfrm>
        </p:grpSpPr>
        <p:sp>
          <p:nvSpPr>
            <p:cNvPr id="10170" name="Google Shape;10170;p1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1" name="Google Shape;10171;p1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2" name="Google Shape;10172;p1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3" name="Google Shape;10173;p1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4" name="Google Shape;10174;p18"/>
          <p:cNvGrpSpPr/>
          <p:nvPr/>
        </p:nvGrpSpPr>
        <p:grpSpPr>
          <a:xfrm>
            <a:off x="6746940" y="1333431"/>
            <a:ext cx="213221" cy="352304"/>
            <a:chOff x="6746940" y="1508881"/>
            <a:chExt cx="213221" cy="352304"/>
          </a:xfrm>
        </p:grpSpPr>
        <p:sp>
          <p:nvSpPr>
            <p:cNvPr id="10175" name="Google Shape;10175;p1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6" name="Google Shape;10176;p1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7" name="Google Shape;10177;p1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8" name="Google Shape;10178;p1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9" name="Google Shape;10179;p18"/>
          <p:cNvGrpSpPr/>
          <p:nvPr/>
        </p:nvGrpSpPr>
        <p:grpSpPr>
          <a:xfrm>
            <a:off x="5770336" y="1832165"/>
            <a:ext cx="350682" cy="292097"/>
            <a:chOff x="5770336" y="2007615"/>
            <a:chExt cx="350682" cy="292097"/>
          </a:xfrm>
        </p:grpSpPr>
        <p:sp>
          <p:nvSpPr>
            <p:cNvPr id="10180" name="Google Shape;10180;p1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1" name="Google Shape;10181;p1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2" name="Google Shape;10182;p1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3" name="Google Shape;10183;p1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4" name="Google Shape;10184;p18"/>
          <p:cNvGrpSpPr/>
          <p:nvPr/>
        </p:nvGrpSpPr>
        <p:grpSpPr>
          <a:xfrm>
            <a:off x="5326878" y="1804908"/>
            <a:ext cx="350332" cy="346229"/>
            <a:chOff x="5326878" y="1980358"/>
            <a:chExt cx="350332" cy="346229"/>
          </a:xfrm>
        </p:grpSpPr>
        <p:sp>
          <p:nvSpPr>
            <p:cNvPr id="10185" name="Google Shape;10185;p1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6" name="Google Shape;10186;p1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7" name="Google Shape;10187;p1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8" name="Google Shape;10188;p1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89" name="Google Shape;10189;p1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90" name="Google Shape;10190;p18"/>
          <p:cNvGrpSpPr/>
          <p:nvPr/>
        </p:nvGrpSpPr>
        <p:grpSpPr>
          <a:xfrm>
            <a:off x="4883835" y="1817121"/>
            <a:ext cx="350300" cy="323043"/>
            <a:chOff x="4883835" y="1992571"/>
            <a:chExt cx="350300" cy="323043"/>
          </a:xfrm>
        </p:grpSpPr>
        <p:sp>
          <p:nvSpPr>
            <p:cNvPr id="10191" name="Google Shape;10191;p1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2" name="Google Shape;10192;p1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3" name="Google Shape;10193;p1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4" name="Google Shape;10194;p1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5" name="Google Shape;10195;p1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6" name="Google Shape;10196;p1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97" name="Google Shape;10197;p18"/>
          <p:cNvGrpSpPr/>
          <p:nvPr/>
        </p:nvGrpSpPr>
        <p:grpSpPr>
          <a:xfrm>
            <a:off x="7548967" y="1803477"/>
            <a:ext cx="333285" cy="349950"/>
            <a:chOff x="7548967" y="1978927"/>
            <a:chExt cx="333285" cy="349950"/>
          </a:xfrm>
        </p:grpSpPr>
        <p:sp>
          <p:nvSpPr>
            <p:cNvPr id="10198" name="Google Shape;10198;p1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9" name="Google Shape;10199;p1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0" name="Google Shape;10200;p1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1" name="Google Shape;10201;p1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2" name="Google Shape;10202;p1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3" name="Google Shape;10203;p1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4" name="Google Shape;10204;p1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05" name="Google Shape;10205;p18"/>
          <p:cNvGrpSpPr/>
          <p:nvPr/>
        </p:nvGrpSpPr>
        <p:grpSpPr>
          <a:xfrm>
            <a:off x="6214142" y="1803477"/>
            <a:ext cx="346515" cy="350300"/>
            <a:chOff x="6214142" y="1978927"/>
            <a:chExt cx="346515" cy="350300"/>
          </a:xfrm>
        </p:grpSpPr>
        <p:sp>
          <p:nvSpPr>
            <p:cNvPr id="10206" name="Google Shape;10206;p1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7" name="Google Shape;10207;p1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08" name="Google Shape;10208;p18"/>
          <p:cNvGrpSpPr/>
          <p:nvPr/>
        </p:nvGrpSpPr>
        <p:grpSpPr>
          <a:xfrm>
            <a:off x="7105923" y="1803095"/>
            <a:ext cx="333285" cy="350682"/>
            <a:chOff x="7105923" y="1978545"/>
            <a:chExt cx="333285" cy="350682"/>
          </a:xfrm>
        </p:grpSpPr>
        <p:sp>
          <p:nvSpPr>
            <p:cNvPr id="10209" name="Google Shape;10209;p1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0" name="Google Shape;10210;p1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1" name="Google Shape;10211;p1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2" name="Google Shape;10212;p1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3" name="Google Shape;10213;p1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4" name="Google Shape;10214;p1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5" name="Google Shape;10215;p1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16" name="Google Shape;10216;p1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7" name="Google Shape;10217;p1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18" name="Google Shape;10218;p18"/>
          <p:cNvGrpSpPr/>
          <p:nvPr/>
        </p:nvGrpSpPr>
        <p:grpSpPr>
          <a:xfrm>
            <a:off x="3616406" y="2246902"/>
            <a:ext cx="203393" cy="351827"/>
            <a:chOff x="3616406" y="2422352"/>
            <a:chExt cx="203393" cy="351827"/>
          </a:xfrm>
        </p:grpSpPr>
        <p:sp>
          <p:nvSpPr>
            <p:cNvPr id="10219" name="Google Shape;10219;p1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0" name="Google Shape;10220;p1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21" name="Google Shape;10221;p18"/>
          <p:cNvGrpSpPr/>
          <p:nvPr/>
        </p:nvGrpSpPr>
        <p:grpSpPr>
          <a:xfrm>
            <a:off x="878187" y="2246520"/>
            <a:ext cx="272696" cy="351827"/>
            <a:chOff x="913012" y="2421970"/>
            <a:chExt cx="272696" cy="351827"/>
          </a:xfrm>
        </p:grpSpPr>
        <p:sp>
          <p:nvSpPr>
            <p:cNvPr id="10222" name="Google Shape;10222;p1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3" name="Google Shape;10223;p1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4" name="Google Shape;10224;p1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5" name="Google Shape;10225;p1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26" name="Google Shape;10226;p18"/>
          <p:cNvGrpSpPr/>
          <p:nvPr/>
        </p:nvGrpSpPr>
        <p:grpSpPr>
          <a:xfrm>
            <a:off x="2274743" y="2246902"/>
            <a:ext cx="255649" cy="351445"/>
            <a:chOff x="2274743" y="2422352"/>
            <a:chExt cx="255649" cy="351445"/>
          </a:xfrm>
        </p:grpSpPr>
        <p:sp>
          <p:nvSpPr>
            <p:cNvPr id="10227" name="Google Shape;10227;p1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8" name="Google Shape;10228;p1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9" name="Google Shape;10229;p1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0" name="Google Shape;10230;p18"/>
          <p:cNvGrpSpPr/>
          <p:nvPr/>
        </p:nvGrpSpPr>
        <p:grpSpPr>
          <a:xfrm>
            <a:off x="2708723" y="2245789"/>
            <a:ext cx="246552" cy="352558"/>
            <a:chOff x="2708723" y="2421239"/>
            <a:chExt cx="246552" cy="352558"/>
          </a:xfrm>
        </p:grpSpPr>
        <p:sp>
          <p:nvSpPr>
            <p:cNvPr id="10231" name="Google Shape;10231;p1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2" name="Google Shape;10232;p1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3" name="Google Shape;10233;p18"/>
          <p:cNvGrpSpPr/>
          <p:nvPr/>
        </p:nvGrpSpPr>
        <p:grpSpPr>
          <a:xfrm>
            <a:off x="1835485" y="2246902"/>
            <a:ext cx="259433" cy="350714"/>
            <a:chOff x="1835485" y="2422352"/>
            <a:chExt cx="259433" cy="350714"/>
          </a:xfrm>
        </p:grpSpPr>
        <p:sp>
          <p:nvSpPr>
            <p:cNvPr id="10234" name="Google Shape;10234;p1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5" name="Google Shape;10235;p1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6" name="Google Shape;10236;p1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7" name="Google Shape;10237;p1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8" name="Google Shape;10238;p1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9" name="Google Shape;10239;p1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0" name="Google Shape;10240;p1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1" name="Google Shape;10241;p18"/>
          <p:cNvGrpSpPr/>
          <p:nvPr/>
        </p:nvGrpSpPr>
        <p:grpSpPr>
          <a:xfrm>
            <a:off x="3150240" y="2246902"/>
            <a:ext cx="212489" cy="351445"/>
            <a:chOff x="3150240" y="2422352"/>
            <a:chExt cx="212489" cy="351445"/>
          </a:xfrm>
        </p:grpSpPr>
        <p:sp>
          <p:nvSpPr>
            <p:cNvPr id="10242" name="Google Shape;10242;p1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3" name="Google Shape;10243;p1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4" name="Google Shape;10244;p18"/>
          <p:cNvGrpSpPr/>
          <p:nvPr/>
        </p:nvGrpSpPr>
        <p:grpSpPr>
          <a:xfrm>
            <a:off x="1367060" y="2246679"/>
            <a:ext cx="269261" cy="352050"/>
            <a:chOff x="1367060" y="2422129"/>
            <a:chExt cx="269261" cy="352050"/>
          </a:xfrm>
        </p:grpSpPr>
        <p:sp>
          <p:nvSpPr>
            <p:cNvPr id="10245" name="Google Shape;10245;p1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6" name="Google Shape;10246;p1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7" name="Google Shape;10247;p1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8" name="Google Shape;10248;p1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9" name="Google Shape;10249;p1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0" name="Google Shape;10250;p1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1" name="Google Shape;10251;p1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2" name="Google Shape;10252;p1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3" name="Google Shape;10253;p1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4" name="Google Shape;10254;p1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5" name="Google Shape;10255;p1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6" name="Google Shape;10256;p1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7" name="Google Shape;10257;p1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8" name="Google Shape;10258;p1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59" name="Google Shape;10259;p1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60" name="Google Shape;10260;p18"/>
          <p:cNvGrpSpPr/>
          <p:nvPr/>
        </p:nvGrpSpPr>
        <p:grpSpPr>
          <a:xfrm>
            <a:off x="4882690" y="2249955"/>
            <a:ext cx="274573" cy="350682"/>
            <a:chOff x="4882690" y="2425405"/>
            <a:chExt cx="274573" cy="350682"/>
          </a:xfrm>
        </p:grpSpPr>
        <p:sp>
          <p:nvSpPr>
            <p:cNvPr id="10261" name="Google Shape;10261;p1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2" name="Google Shape;10262;p1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63" name="Google Shape;10263;p18"/>
          <p:cNvGrpSpPr/>
          <p:nvPr/>
        </p:nvGrpSpPr>
        <p:grpSpPr>
          <a:xfrm>
            <a:off x="6627639" y="2268434"/>
            <a:ext cx="355993" cy="313247"/>
            <a:chOff x="6627639" y="2443884"/>
            <a:chExt cx="355993" cy="313247"/>
          </a:xfrm>
        </p:grpSpPr>
        <p:sp>
          <p:nvSpPr>
            <p:cNvPr id="10264" name="Google Shape;10264;p1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5" name="Google Shape;10265;p1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6" name="Google Shape;10266;p1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67" name="Google Shape;10267;p18"/>
          <p:cNvGrpSpPr/>
          <p:nvPr/>
        </p:nvGrpSpPr>
        <p:grpSpPr>
          <a:xfrm>
            <a:off x="6183451" y="2286690"/>
            <a:ext cx="351445" cy="277976"/>
            <a:chOff x="6183451" y="2462140"/>
            <a:chExt cx="351445" cy="277976"/>
          </a:xfrm>
        </p:grpSpPr>
        <p:sp>
          <p:nvSpPr>
            <p:cNvPr id="10268" name="Google Shape;10268;p1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9" name="Google Shape;10269;p1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0" name="Google Shape;10270;p1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1" name="Google Shape;10271;p1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2" name="Google Shape;10272;p1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3" name="Google Shape;10273;p1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4" name="Google Shape;10274;p1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75" name="Google Shape;10275;p18"/>
          <p:cNvGrpSpPr/>
          <p:nvPr/>
        </p:nvGrpSpPr>
        <p:grpSpPr>
          <a:xfrm>
            <a:off x="5735477" y="2254408"/>
            <a:ext cx="353354" cy="341299"/>
            <a:chOff x="5735477" y="2429858"/>
            <a:chExt cx="353354" cy="341299"/>
          </a:xfrm>
        </p:grpSpPr>
        <p:sp>
          <p:nvSpPr>
            <p:cNvPr id="10276" name="Google Shape;10276;p1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7" name="Google Shape;10277;p1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8" name="Google Shape;10278;p1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9" name="Google Shape;10279;p1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0" name="Google Shape;10280;p1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1" name="Google Shape;10281;p1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82" name="Google Shape;10282;p18"/>
          <p:cNvGrpSpPr/>
          <p:nvPr/>
        </p:nvGrpSpPr>
        <p:grpSpPr>
          <a:xfrm>
            <a:off x="5243735" y="2271523"/>
            <a:ext cx="405255" cy="275499"/>
            <a:chOff x="5283337" y="2478774"/>
            <a:chExt cx="358633" cy="243913"/>
          </a:xfrm>
        </p:grpSpPr>
        <p:sp>
          <p:nvSpPr>
            <p:cNvPr id="10283" name="Google Shape;10283;p1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4" name="Google Shape;10284;p1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5" name="Google Shape;10285;p1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6" name="Google Shape;10286;p1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7" name="Google Shape;10287;p1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8" name="Google Shape;10288;p1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9" name="Google Shape;10289;p1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0" name="Google Shape;10290;p1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1" name="Google Shape;10291;p1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2" name="Google Shape;10292;p1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3" name="Google Shape;10293;p1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4" name="Google Shape;10294;p1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5" name="Google Shape;10295;p1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6" name="Google Shape;10296;p1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7" name="Google Shape;10297;p1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8" name="Google Shape;10298;p1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9" name="Google Shape;10299;p1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00" name="Google Shape;10300;p18"/>
          <p:cNvGrpSpPr/>
          <p:nvPr/>
        </p:nvGrpSpPr>
        <p:grpSpPr>
          <a:xfrm>
            <a:off x="7964753" y="2295373"/>
            <a:ext cx="362068" cy="258670"/>
            <a:chOff x="7964753" y="2470823"/>
            <a:chExt cx="362068" cy="258670"/>
          </a:xfrm>
        </p:grpSpPr>
        <p:sp>
          <p:nvSpPr>
            <p:cNvPr id="10301" name="Google Shape;10301;p1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2" name="Google Shape;10302;p1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3" name="Google Shape;10303;p1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4" name="Google Shape;10304;p1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5" name="Google Shape;10305;p1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6" name="Google Shape;10306;p1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7" name="Google Shape;10307;p1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8" name="Google Shape;10308;p1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9" name="Google Shape;10309;p1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10" name="Google Shape;10310;p18"/>
          <p:cNvGrpSpPr/>
          <p:nvPr/>
        </p:nvGrpSpPr>
        <p:grpSpPr>
          <a:xfrm>
            <a:off x="7524349" y="2280997"/>
            <a:ext cx="350332" cy="288948"/>
            <a:chOff x="7524349" y="2456447"/>
            <a:chExt cx="350332" cy="288948"/>
          </a:xfrm>
        </p:grpSpPr>
        <p:sp>
          <p:nvSpPr>
            <p:cNvPr id="10311" name="Google Shape;10311;p1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2" name="Google Shape;10312;p1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3" name="Google Shape;10313;p1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4" name="Google Shape;10314;p1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5" name="Google Shape;10315;p1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16" name="Google Shape;10316;p18"/>
          <p:cNvGrpSpPr/>
          <p:nvPr/>
        </p:nvGrpSpPr>
        <p:grpSpPr>
          <a:xfrm>
            <a:off x="3972749" y="2718761"/>
            <a:ext cx="355230" cy="356725"/>
            <a:chOff x="3972749" y="2894211"/>
            <a:chExt cx="355230" cy="356725"/>
          </a:xfrm>
        </p:grpSpPr>
        <p:sp>
          <p:nvSpPr>
            <p:cNvPr id="10317" name="Google Shape;10317;p1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8" name="Google Shape;10318;p1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9" name="Google Shape;10319;p1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0" name="Google Shape;10320;p1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1" name="Google Shape;10321;p1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22" name="Google Shape;10322;p18"/>
          <p:cNvGrpSpPr/>
          <p:nvPr/>
        </p:nvGrpSpPr>
        <p:grpSpPr>
          <a:xfrm>
            <a:off x="3527797" y="2743346"/>
            <a:ext cx="355993" cy="307904"/>
            <a:chOff x="3527797" y="2918796"/>
            <a:chExt cx="355993" cy="307904"/>
          </a:xfrm>
        </p:grpSpPr>
        <p:sp>
          <p:nvSpPr>
            <p:cNvPr id="10323" name="Google Shape;10323;p1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4" name="Google Shape;10324;p1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5" name="Google Shape;10325;p1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6" name="Google Shape;10326;p1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7" name="Google Shape;10327;p1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8" name="Google Shape;10328;p1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9" name="Google Shape;10329;p1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0" name="Google Shape;10330;p1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1" name="Google Shape;10331;p1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2" name="Google Shape;10332;p1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3" name="Google Shape;10333;p18"/>
          <p:cNvGrpSpPr/>
          <p:nvPr/>
        </p:nvGrpSpPr>
        <p:grpSpPr>
          <a:xfrm>
            <a:off x="3082845" y="2745509"/>
            <a:ext cx="356375" cy="302338"/>
            <a:chOff x="3082845" y="2920959"/>
            <a:chExt cx="356375" cy="302338"/>
          </a:xfrm>
        </p:grpSpPr>
        <p:sp>
          <p:nvSpPr>
            <p:cNvPr id="10334" name="Google Shape;10334;p1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5" name="Google Shape;10335;p1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6" name="Google Shape;10336;p18"/>
          <p:cNvGrpSpPr/>
          <p:nvPr/>
        </p:nvGrpSpPr>
        <p:grpSpPr>
          <a:xfrm>
            <a:off x="2639038" y="2719492"/>
            <a:ext cx="355612" cy="355612"/>
            <a:chOff x="2639038" y="2894942"/>
            <a:chExt cx="355612" cy="355612"/>
          </a:xfrm>
        </p:grpSpPr>
        <p:sp>
          <p:nvSpPr>
            <p:cNvPr id="10337" name="Google Shape;10337;p1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8" name="Google Shape;10338;p1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9" name="Google Shape;10339;p18"/>
          <p:cNvGrpSpPr/>
          <p:nvPr/>
        </p:nvGrpSpPr>
        <p:grpSpPr>
          <a:xfrm>
            <a:off x="2194468" y="2763415"/>
            <a:ext cx="355993" cy="267766"/>
            <a:chOff x="2194468" y="2938865"/>
            <a:chExt cx="355993" cy="267766"/>
          </a:xfrm>
        </p:grpSpPr>
        <p:sp>
          <p:nvSpPr>
            <p:cNvPr id="10340" name="Google Shape;10340;p1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1" name="Google Shape;10341;p1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2" name="Google Shape;10342;p1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3" name="Google Shape;10343;p1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4" name="Google Shape;10344;p1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5" name="Google Shape;10345;p1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6" name="Google Shape;10346;p1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7" name="Google Shape;10347;p1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8" name="Google Shape;10348;p1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9" name="Google Shape;10349;p1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0" name="Google Shape;10350;p1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1" name="Google Shape;10351;p1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2" name="Google Shape;10352;p1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3" name="Google Shape;10353;p1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4" name="Google Shape;10354;p1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5" name="Google Shape;10355;p1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6" name="Google Shape;10356;p1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7" name="Google Shape;10357;p1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8" name="Google Shape;10358;p1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9" name="Google Shape;10359;p1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60" name="Google Shape;10360;p18"/>
          <p:cNvGrpSpPr/>
          <p:nvPr/>
        </p:nvGrpSpPr>
        <p:grpSpPr>
          <a:xfrm>
            <a:off x="1749897" y="2719111"/>
            <a:ext cx="355993" cy="355612"/>
            <a:chOff x="1749897" y="2894561"/>
            <a:chExt cx="355993" cy="355612"/>
          </a:xfrm>
        </p:grpSpPr>
        <p:sp>
          <p:nvSpPr>
            <p:cNvPr id="10361" name="Google Shape;10361;p1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2" name="Google Shape;10362;p1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3" name="Google Shape;10363;p1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4" name="Google Shape;10364;p1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5" name="Google Shape;10365;p1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6" name="Google Shape;10366;p1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7" name="Google Shape;10367;p1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8" name="Google Shape;10368;p1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9" name="Google Shape;10369;p1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0" name="Google Shape;10370;p1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1" name="Google Shape;10371;p1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2" name="Google Shape;10372;p18"/>
          <p:cNvGrpSpPr/>
          <p:nvPr/>
        </p:nvGrpSpPr>
        <p:grpSpPr>
          <a:xfrm>
            <a:off x="1305327" y="2718761"/>
            <a:ext cx="357520" cy="357488"/>
            <a:chOff x="1305327" y="2894211"/>
            <a:chExt cx="357520" cy="357488"/>
          </a:xfrm>
        </p:grpSpPr>
        <p:sp>
          <p:nvSpPr>
            <p:cNvPr id="10373" name="Google Shape;10373;p1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4" name="Google Shape;10374;p1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5" name="Google Shape;10375;p1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6" name="Google Shape;10376;p1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7" name="Google Shape;10377;p1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8" name="Google Shape;10378;p18"/>
          <p:cNvGrpSpPr/>
          <p:nvPr/>
        </p:nvGrpSpPr>
        <p:grpSpPr>
          <a:xfrm>
            <a:off x="853950" y="2719270"/>
            <a:ext cx="364104" cy="353290"/>
            <a:chOff x="853950" y="2894720"/>
            <a:chExt cx="364104" cy="353290"/>
          </a:xfrm>
        </p:grpSpPr>
        <p:sp>
          <p:nvSpPr>
            <p:cNvPr id="10379" name="Google Shape;10379;p1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0" name="Google Shape;10380;p1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1" name="Google Shape;10381;p1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2" name="Google Shape;10382;p1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3" name="Google Shape;10383;p1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4" name="Google Shape;10384;p1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5" name="Google Shape;10385;p1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6" name="Google Shape;10386;p18"/>
          <p:cNvGrpSpPr/>
          <p:nvPr/>
        </p:nvGrpSpPr>
        <p:grpSpPr>
          <a:xfrm>
            <a:off x="7066548" y="2737144"/>
            <a:ext cx="352209" cy="334938"/>
            <a:chOff x="7066548" y="2912594"/>
            <a:chExt cx="352209" cy="334938"/>
          </a:xfrm>
        </p:grpSpPr>
        <p:sp>
          <p:nvSpPr>
            <p:cNvPr id="10387" name="Google Shape;10387;p1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8" name="Google Shape;10388;p1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9" name="Google Shape;10389;p1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0" name="Google Shape;10390;p1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1" name="Google Shape;10391;p1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2" name="Google Shape;10392;p1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393" name="Google Shape;10393;p1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4" name="Google Shape;10394;p1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395" name="Google Shape;10395;p18"/>
          <p:cNvGrpSpPr/>
          <p:nvPr/>
        </p:nvGrpSpPr>
        <p:grpSpPr>
          <a:xfrm>
            <a:off x="7541397" y="2729352"/>
            <a:ext cx="318495" cy="352209"/>
            <a:chOff x="7541397" y="2904802"/>
            <a:chExt cx="318495" cy="352209"/>
          </a:xfrm>
        </p:grpSpPr>
        <p:sp>
          <p:nvSpPr>
            <p:cNvPr id="10396" name="Google Shape;10396;p1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7" name="Google Shape;10397;p1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8" name="Google Shape;10398;p18"/>
          <p:cNvGrpSpPr/>
          <p:nvPr/>
        </p:nvGrpSpPr>
        <p:grpSpPr>
          <a:xfrm>
            <a:off x="8003015" y="2728589"/>
            <a:ext cx="306759" cy="351445"/>
            <a:chOff x="8003015" y="2904039"/>
            <a:chExt cx="306759" cy="351445"/>
          </a:xfrm>
        </p:grpSpPr>
        <p:sp>
          <p:nvSpPr>
            <p:cNvPr id="10399" name="Google Shape;10399;p1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0" name="Google Shape;10400;p1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1" name="Google Shape;10401;p1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2" name="Google Shape;10402;p1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3" name="Google Shape;10403;p1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4" name="Google Shape;10404;p1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05" name="Google Shape;10405;p18"/>
          <p:cNvGrpSpPr/>
          <p:nvPr/>
        </p:nvGrpSpPr>
        <p:grpSpPr>
          <a:xfrm>
            <a:off x="5687770" y="2710046"/>
            <a:ext cx="369638" cy="369606"/>
            <a:chOff x="5687770" y="2885496"/>
            <a:chExt cx="369638" cy="369606"/>
          </a:xfrm>
        </p:grpSpPr>
        <p:sp>
          <p:nvSpPr>
            <p:cNvPr id="10406" name="Google Shape;10406;p1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7" name="Google Shape;10407;p1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8" name="Google Shape;10408;p1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9" name="Google Shape;10409;p1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0" name="Google Shape;10410;p1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1" name="Google Shape;10411;p1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2" name="Google Shape;10412;p1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3" name="Google Shape;10413;p1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4" name="Google Shape;10414;p1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5" name="Google Shape;10415;p1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16" name="Google Shape;10416;p18"/>
          <p:cNvGrpSpPr/>
          <p:nvPr/>
        </p:nvGrpSpPr>
        <p:grpSpPr>
          <a:xfrm>
            <a:off x="4881958" y="2729352"/>
            <a:ext cx="156417" cy="349537"/>
            <a:chOff x="4881958" y="2904802"/>
            <a:chExt cx="156417" cy="349537"/>
          </a:xfrm>
        </p:grpSpPr>
        <p:sp>
          <p:nvSpPr>
            <p:cNvPr id="10417" name="Google Shape;10417;p1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8" name="Google Shape;10418;p1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9" name="Google Shape;10419;p1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0" name="Google Shape;10420;p1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1" name="Google Shape;10421;p1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2" name="Google Shape;10422;p1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3" name="Google Shape;10423;p1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4" name="Google Shape;10424;p18"/>
          <p:cNvGrpSpPr/>
          <p:nvPr/>
        </p:nvGrpSpPr>
        <p:grpSpPr>
          <a:xfrm>
            <a:off x="5230318" y="2711064"/>
            <a:ext cx="371133" cy="367443"/>
            <a:chOff x="5230318" y="2886514"/>
            <a:chExt cx="371133" cy="367443"/>
          </a:xfrm>
        </p:grpSpPr>
        <p:sp>
          <p:nvSpPr>
            <p:cNvPr id="10425" name="Google Shape;10425;p1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6" name="Google Shape;10426;p1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7" name="Google Shape;10427;p1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8" name="Google Shape;10428;p1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9" name="Google Shape;10429;p1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0" name="Google Shape;10430;p1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1" name="Google Shape;10431;p1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2" name="Google Shape;10432;p1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3" name="Google Shape;10433;p1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34" name="Google Shape;10434;p18"/>
          <p:cNvGrpSpPr/>
          <p:nvPr/>
        </p:nvGrpSpPr>
        <p:grpSpPr>
          <a:xfrm>
            <a:off x="5748358" y="3259128"/>
            <a:ext cx="352590" cy="182561"/>
            <a:chOff x="5748358" y="3434578"/>
            <a:chExt cx="352590" cy="182561"/>
          </a:xfrm>
        </p:grpSpPr>
        <p:sp>
          <p:nvSpPr>
            <p:cNvPr id="10435" name="Google Shape;10435;p1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6" name="Google Shape;10436;p1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7" name="Google Shape;10437;p1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8" name="Google Shape;10438;p1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9" name="Google Shape;10439;p1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0" name="Google Shape;10440;p1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41" name="Google Shape;10441;p18"/>
          <p:cNvGrpSpPr/>
          <p:nvPr/>
        </p:nvGrpSpPr>
        <p:grpSpPr>
          <a:xfrm>
            <a:off x="862283" y="4099321"/>
            <a:ext cx="341204" cy="359301"/>
            <a:chOff x="862283" y="4274771"/>
            <a:chExt cx="341204" cy="359301"/>
          </a:xfrm>
        </p:grpSpPr>
        <p:sp>
          <p:nvSpPr>
            <p:cNvPr id="10442" name="Google Shape;10442;p1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3" name="Google Shape;10443;p1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4" name="Google Shape;10444;p1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45" name="Google Shape;10445;p18"/>
          <p:cNvGrpSpPr/>
          <p:nvPr/>
        </p:nvGrpSpPr>
        <p:grpSpPr>
          <a:xfrm>
            <a:off x="1396957" y="4111915"/>
            <a:ext cx="301861" cy="332871"/>
            <a:chOff x="1396957" y="4287365"/>
            <a:chExt cx="301861" cy="332871"/>
          </a:xfrm>
        </p:grpSpPr>
        <p:sp>
          <p:nvSpPr>
            <p:cNvPr id="10446" name="Google Shape;10446;p1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7" name="Google Shape;10447;p1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8" name="Google Shape;10448;p1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9" name="Google Shape;10449;p1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0" name="Google Shape;10450;p1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1" name="Google Shape;10451;p1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2" name="Google Shape;10452;p1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3" name="Google Shape;10453;p1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4" name="Google Shape;10454;p1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5" name="Google Shape;10455;p1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6" name="Google Shape;10456;p1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7" name="Google Shape;10457;p1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8" name="Google Shape;10458;p1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9" name="Google Shape;10459;p1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0" name="Google Shape;10460;p1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61" name="Google Shape;10461;p18"/>
          <p:cNvGrpSpPr/>
          <p:nvPr/>
        </p:nvGrpSpPr>
        <p:grpSpPr>
          <a:xfrm>
            <a:off x="1865381" y="4102056"/>
            <a:ext cx="396131" cy="355612"/>
            <a:chOff x="1865381" y="4277506"/>
            <a:chExt cx="396131" cy="355612"/>
          </a:xfrm>
        </p:grpSpPr>
        <p:sp>
          <p:nvSpPr>
            <p:cNvPr id="10462" name="Google Shape;10462;p1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3" name="Google Shape;10463;p1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4" name="Google Shape;10464;p1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5" name="Google Shape;10465;p1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6" name="Google Shape;10466;p1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7" name="Google Shape;10467;p1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68" name="Google Shape;10468;p18"/>
          <p:cNvGrpSpPr/>
          <p:nvPr/>
        </p:nvGrpSpPr>
        <p:grpSpPr>
          <a:xfrm>
            <a:off x="2411823" y="4128549"/>
            <a:ext cx="334398" cy="299953"/>
            <a:chOff x="2411823" y="4303999"/>
            <a:chExt cx="334398" cy="299953"/>
          </a:xfrm>
        </p:grpSpPr>
        <p:sp>
          <p:nvSpPr>
            <p:cNvPr id="10469" name="Google Shape;10469;p1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0" name="Google Shape;10470;p1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1" name="Google Shape;10471;p1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2" name="Google Shape;10472;p1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3" name="Google Shape;10473;p1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4" name="Google Shape;10474;p1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5" name="Google Shape;10475;p1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76" name="Google Shape;10476;p18"/>
          <p:cNvGrpSpPr/>
          <p:nvPr/>
        </p:nvGrpSpPr>
        <p:grpSpPr>
          <a:xfrm>
            <a:off x="2903337" y="4103582"/>
            <a:ext cx="382519" cy="350682"/>
            <a:chOff x="2903337" y="4279032"/>
            <a:chExt cx="382519" cy="350682"/>
          </a:xfrm>
        </p:grpSpPr>
        <p:sp>
          <p:nvSpPr>
            <p:cNvPr id="10477" name="Google Shape;10477;p1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8" name="Google Shape;10478;p1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9" name="Google Shape;10479;p1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0" name="Google Shape;10480;p1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1" name="Google Shape;10481;p1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2" name="Google Shape;10482;p1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3" name="Google Shape;10483;p1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4" name="Google Shape;10484;p1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5" name="Google Shape;10485;p1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6" name="Google Shape;10486;p1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7" name="Google Shape;10487;p1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8" name="Google Shape;10488;p1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9" name="Google Shape;10489;p1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0" name="Google Shape;10490;p1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1" name="Google Shape;10491;p1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92" name="Google Shape;10492;p18"/>
          <p:cNvGrpSpPr/>
          <p:nvPr/>
        </p:nvGrpSpPr>
        <p:grpSpPr>
          <a:xfrm>
            <a:off x="3933342" y="4140317"/>
            <a:ext cx="383632" cy="276449"/>
            <a:chOff x="3933342" y="4315767"/>
            <a:chExt cx="383632" cy="276449"/>
          </a:xfrm>
        </p:grpSpPr>
        <p:sp>
          <p:nvSpPr>
            <p:cNvPr id="10493" name="Google Shape;10493;p1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4" name="Google Shape;10494;p1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5" name="Google Shape;10495;p1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6" name="Google Shape;10496;p1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7" name="Google Shape;10497;p1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8" name="Google Shape;10498;p1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99" name="Google Shape;10499;p18"/>
          <p:cNvGrpSpPr/>
          <p:nvPr/>
        </p:nvGrpSpPr>
        <p:grpSpPr>
          <a:xfrm>
            <a:off x="3441065" y="4127055"/>
            <a:ext cx="337069" cy="302593"/>
            <a:chOff x="3441065" y="4302505"/>
            <a:chExt cx="337069" cy="302593"/>
          </a:xfrm>
        </p:grpSpPr>
        <p:sp>
          <p:nvSpPr>
            <p:cNvPr id="10500" name="Google Shape;10500;p1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1" name="Google Shape;10501;p1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2" name="Google Shape;10502;p1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3" name="Google Shape;10503;p1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4" name="Google Shape;10504;p1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5" name="Google Shape;10505;p1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6" name="Google Shape;10506;p1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7" name="Google Shape;10507;p1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8" name="Google Shape;10508;p1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9" name="Google Shape;10509;p1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0" name="Google Shape;10510;p1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1" name="Google Shape;10511;p1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2" name="Google Shape;10512;p1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13" name="Google Shape;10513;p18"/>
          <p:cNvGrpSpPr/>
          <p:nvPr/>
        </p:nvGrpSpPr>
        <p:grpSpPr>
          <a:xfrm>
            <a:off x="3532345" y="3187185"/>
            <a:ext cx="339328" cy="336274"/>
            <a:chOff x="3532345" y="3362635"/>
            <a:chExt cx="339328" cy="336274"/>
          </a:xfrm>
        </p:grpSpPr>
        <p:sp>
          <p:nvSpPr>
            <p:cNvPr id="10514" name="Google Shape;10514;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5" name="Google Shape;10515;p1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6" name="Google Shape;10516;p1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7" name="Google Shape;10517;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8" name="Google Shape;10518;p1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19" name="Google Shape;10519;p1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20" name="Google Shape;10520;p18"/>
          <p:cNvGrpSpPr/>
          <p:nvPr/>
        </p:nvGrpSpPr>
        <p:grpSpPr>
          <a:xfrm>
            <a:off x="1883955" y="3633250"/>
            <a:ext cx="162873" cy="351445"/>
            <a:chOff x="1883955" y="3808700"/>
            <a:chExt cx="162873" cy="351445"/>
          </a:xfrm>
        </p:grpSpPr>
        <p:sp>
          <p:nvSpPr>
            <p:cNvPr id="10521" name="Google Shape;10521;p1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2" name="Google Shape;10522;p1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3" name="Google Shape;10523;p18"/>
          <p:cNvGrpSpPr/>
          <p:nvPr/>
        </p:nvGrpSpPr>
        <p:grpSpPr>
          <a:xfrm>
            <a:off x="939156" y="3633759"/>
            <a:ext cx="192007" cy="351318"/>
            <a:chOff x="939156" y="3809209"/>
            <a:chExt cx="192007" cy="351318"/>
          </a:xfrm>
        </p:grpSpPr>
        <p:sp>
          <p:nvSpPr>
            <p:cNvPr id="10524" name="Google Shape;10524;p1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5" name="Google Shape;10525;p1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6" name="Google Shape;10526;p18"/>
          <p:cNvGrpSpPr/>
          <p:nvPr/>
        </p:nvGrpSpPr>
        <p:grpSpPr>
          <a:xfrm>
            <a:off x="2306167" y="3634395"/>
            <a:ext cx="193915" cy="349155"/>
            <a:chOff x="2306167" y="3809845"/>
            <a:chExt cx="193915" cy="349155"/>
          </a:xfrm>
        </p:grpSpPr>
        <p:sp>
          <p:nvSpPr>
            <p:cNvPr id="10527" name="Google Shape;10527;p1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8" name="Google Shape;10528;p1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9" name="Google Shape;10529;p1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0" name="Google Shape;10530;p1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1" name="Google Shape;10531;p1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2" name="Google Shape;10532;p1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3" name="Google Shape;10533;p1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34" name="Google Shape;10534;p18"/>
          <p:cNvGrpSpPr/>
          <p:nvPr/>
        </p:nvGrpSpPr>
        <p:grpSpPr>
          <a:xfrm>
            <a:off x="1323901" y="3631723"/>
            <a:ext cx="356343" cy="356757"/>
            <a:chOff x="1323901" y="3807173"/>
            <a:chExt cx="356343" cy="356757"/>
          </a:xfrm>
        </p:grpSpPr>
        <p:sp>
          <p:nvSpPr>
            <p:cNvPr id="10535" name="Google Shape;10535;p1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6" name="Google Shape;10536;p1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7" name="Google Shape;10537;p1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8" name="Google Shape;10538;p1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9" name="Google Shape;10539;p1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0" name="Google Shape;10540;p1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1" name="Google Shape;10541;p1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2" name="Google Shape;10542;p1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3" name="Google Shape;10543;p1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4" name="Google Shape;10544;p1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5" name="Google Shape;10545;p1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6" name="Google Shape;10546;p1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7" name="Google Shape;10547;p1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8" name="Google Shape;10548;p1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9" name="Google Shape;10549;p1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0" name="Google Shape;10550;p1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1" name="Google Shape;10551;p1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2" name="Google Shape;10552;p1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3" name="Google Shape;10553;p1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4" name="Google Shape;10554;p1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5" name="Google Shape;10555;p1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6" name="Google Shape;10556;p1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7" name="Google Shape;10557;p1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8" name="Google Shape;10558;p1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59" name="Google Shape;10559;p1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60" name="Google Shape;10560;p18"/>
          <p:cNvGrpSpPr/>
          <p:nvPr/>
        </p:nvGrpSpPr>
        <p:grpSpPr>
          <a:xfrm>
            <a:off x="859262" y="3178470"/>
            <a:ext cx="306759" cy="351445"/>
            <a:chOff x="859262" y="3353920"/>
            <a:chExt cx="306759" cy="351445"/>
          </a:xfrm>
        </p:grpSpPr>
        <p:sp>
          <p:nvSpPr>
            <p:cNvPr id="10561" name="Google Shape;10561;p1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2" name="Google Shape;10562;p1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3" name="Google Shape;10563;p1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4" name="Google Shape;10564;p1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5" name="Google Shape;10565;p1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66" name="Google Shape;10566;p1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67" name="Google Shape;10567;p18"/>
          <p:cNvGrpSpPr/>
          <p:nvPr/>
        </p:nvGrpSpPr>
        <p:grpSpPr>
          <a:xfrm>
            <a:off x="3967437" y="3661652"/>
            <a:ext cx="364708" cy="295405"/>
            <a:chOff x="3967437" y="3837102"/>
            <a:chExt cx="364708" cy="295405"/>
          </a:xfrm>
        </p:grpSpPr>
        <p:sp>
          <p:nvSpPr>
            <p:cNvPr id="10568" name="Google Shape;10568;p1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9" name="Google Shape;10569;p1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0" name="Google Shape;10570;p1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1" name="Google Shape;10571;p1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2" name="Google Shape;10572;p1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73" name="Google Shape;10573;p1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4" name="Google Shape;10574;p1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5" name="Google Shape;10575;p1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76" name="Google Shape;10576;p18"/>
          <p:cNvGrpSpPr/>
          <p:nvPr/>
        </p:nvGrpSpPr>
        <p:grpSpPr>
          <a:xfrm>
            <a:off x="5811827" y="3631001"/>
            <a:ext cx="283743" cy="308444"/>
            <a:chOff x="5964227" y="3858701"/>
            <a:chExt cx="283743" cy="308444"/>
          </a:xfrm>
        </p:grpSpPr>
        <p:sp>
          <p:nvSpPr>
            <p:cNvPr id="10577" name="Google Shape;10577;p1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8" name="Google Shape;10578;p1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9" name="Google Shape;10579;p1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0" name="Google Shape;10580;p1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81" name="Google Shape;10581;p18"/>
          <p:cNvGrpSpPr/>
          <p:nvPr/>
        </p:nvGrpSpPr>
        <p:grpSpPr>
          <a:xfrm>
            <a:off x="6243508" y="3697623"/>
            <a:ext cx="320372" cy="213602"/>
            <a:chOff x="6395908" y="3873073"/>
            <a:chExt cx="320372" cy="213602"/>
          </a:xfrm>
        </p:grpSpPr>
        <p:sp>
          <p:nvSpPr>
            <p:cNvPr id="10582" name="Google Shape;10582;p1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3" name="Google Shape;10583;p1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4" name="Google Shape;10584;p1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5" name="Google Shape;10585;p1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6" name="Google Shape;10586;p1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7" name="Google Shape;10587;p1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8" name="Google Shape;10588;p1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9" name="Google Shape;10589;p1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0" name="Google Shape;10590;p1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1" name="Google Shape;10591;p1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92" name="Google Shape;10592;p18"/>
          <p:cNvGrpSpPr/>
          <p:nvPr/>
        </p:nvGrpSpPr>
        <p:grpSpPr>
          <a:xfrm>
            <a:off x="7262890" y="3627366"/>
            <a:ext cx="357138" cy="352018"/>
            <a:chOff x="7415290" y="3802816"/>
            <a:chExt cx="357138" cy="352018"/>
          </a:xfrm>
        </p:grpSpPr>
        <p:sp>
          <p:nvSpPr>
            <p:cNvPr id="10593" name="Google Shape;10593;p1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4" name="Google Shape;10594;p1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5" name="Google Shape;10595;p1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6" name="Google Shape;10596;p1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7" name="Google Shape;10597;p1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8" name="Google Shape;10598;p1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9" name="Google Shape;10599;p1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0" name="Google Shape;10600;p1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01" name="Google Shape;10601;p18"/>
          <p:cNvGrpSpPr/>
          <p:nvPr/>
        </p:nvGrpSpPr>
        <p:grpSpPr>
          <a:xfrm>
            <a:off x="6737312" y="3657963"/>
            <a:ext cx="355230" cy="293401"/>
            <a:chOff x="6889712" y="3833413"/>
            <a:chExt cx="355230" cy="293401"/>
          </a:xfrm>
        </p:grpSpPr>
        <p:sp>
          <p:nvSpPr>
            <p:cNvPr id="10602" name="Google Shape;10602;p1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3" name="Google Shape;10603;p1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4" name="Google Shape;10604;p1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5" name="Google Shape;10605;p1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6" name="Google Shape;10606;p1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07" name="Google Shape;10607;p18"/>
          <p:cNvGrpSpPr/>
          <p:nvPr/>
        </p:nvGrpSpPr>
        <p:grpSpPr>
          <a:xfrm>
            <a:off x="7707152" y="3660420"/>
            <a:ext cx="282318" cy="337168"/>
            <a:chOff x="1635875" y="237775"/>
            <a:chExt cx="4370250" cy="5219325"/>
          </a:xfrm>
        </p:grpSpPr>
        <p:sp>
          <p:nvSpPr>
            <p:cNvPr id="10608" name="Google Shape;10608;p1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9" name="Google Shape;10609;p1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0" name="Google Shape;10610;p18"/>
          <p:cNvGrpSpPr/>
          <p:nvPr/>
        </p:nvGrpSpPr>
        <p:grpSpPr>
          <a:xfrm>
            <a:off x="3103963" y="3185690"/>
            <a:ext cx="297886" cy="337578"/>
            <a:chOff x="3103963" y="3361140"/>
            <a:chExt cx="297886" cy="337578"/>
          </a:xfrm>
        </p:grpSpPr>
        <p:sp>
          <p:nvSpPr>
            <p:cNvPr id="10611" name="Google Shape;10611;p1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2" name="Google Shape;10612;p1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3" name="Google Shape;10613;p1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4" name="Google Shape;10614;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5" name="Google Shape;10615;p1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6" name="Google Shape;10616;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7" name="Google Shape;10617;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8" name="Google Shape;10618;p1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9" name="Google Shape;10619;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0" name="Google Shape;10620;p1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1" name="Google Shape;10621;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2" name="Google Shape;10622;p1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3" name="Google Shape;10623;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4" name="Google Shape;10624;p1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5" name="Google Shape;10625;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6" name="Google Shape;10626;p1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7" name="Google Shape;10627;p1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8" name="Google Shape;10628;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9" name="Google Shape;10629;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0" name="Google Shape;10630;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1" name="Google Shape;10631;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2" name="Google Shape;10632;p1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3" name="Google Shape;10633;p1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4" name="Google Shape;10634;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35" name="Google Shape;10635;p18"/>
          <p:cNvGrpSpPr/>
          <p:nvPr/>
        </p:nvGrpSpPr>
        <p:grpSpPr>
          <a:xfrm>
            <a:off x="2667821" y="3185658"/>
            <a:ext cx="273046" cy="337801"/>
            <a:chOff x="2667821" y="3361108"/>
            <a:chExt cx="273046" cy="337801"/>
          </a:xfrm>
        </p:grpSpPr>
        <p:sp>
          <p:nvSpPr>
            <p:cNvPr id="10636" name="Google Shape;10636;p1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7" name="Google Shape;10637;p1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8" name="Google Shape;10638;p1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9" name="Google Shape;10639;p1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0" name="Google Shape;10640;p1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1" name="Google Shape;10641;p1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2" name="Google Shape;10642;p1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3" name="Google Shape;10643;p1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4" name="Google Shape;10644;p1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5" name="Google Shape;10645;p1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6" name="Google Shape;10646;p1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7" name="Google Shape;10647;p1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8" name="Google Shape;10648;p1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9" name="Google Shape;10649;p1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0" name="Google Shape;10650;p1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1" name="Google Shape;10651;p1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2" name="Google Shape;10652;p1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3" name="Google Shape;10653;p1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4" name="Google Shape;10654;p1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55" name="Google Shape;10655;p18"/>
          <p:cNvGrpSpPr/>
          <p:nvPr/>
        </p:nvGrpSpPr>
        <p:grpSpPr>
          <a:xfrm>
            <a:off x="2212469" y="3184863"/>
            <a:ext cx="282715" cy="338660"/>
            <a:chOff x="2212469" y="3360313"/>
            <a:chExt cx="282715" cy="338660"/>
          </a:xfrm>
        </p:grpSpPr>
        <p:sp>
          <p:nvSpPr>
            <p:cNvPr id="10656" name="Google Shape;10656;p1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7" name="Google Shape;10657;p1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8" name="Google Shape;10658;p1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59" name="Google Shape;10659;p18"/>
          <p:cNvGrpSpPr/>
          <p:nvPr/>
        </p:nvGrpSpPr>
        <p:grpSpPr>
          <a:xfrm>
            <a:off x="1768821" y="3185658"/>
            <a:ext cx="278739" cy="339073"/>
            <a:chOff x="1768821" y="3361108"/>
            <a:chExt cx="278739" cy="339073"/>
          </a:xfrm>
        </p:grpSpPr>
        <p:sp>
          <p:nvSpPr>
            <p:cNvPr id="10660" name="Google Shape;10660;p1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1" name="Google Shape;10661;p1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2" name="Google Shape;10662;p1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3" name="Google Shape;10663;p1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4" name="Google Shape;10664;p1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5" name="Google Shape;10665;p1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6" name="Google Shape;10666;p1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7" name="Google Shape;10667;p1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8" name="Google Shape;10668;p1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9" name="Google Shape;10669;p1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0" name="Google Shape;10670;p1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71" name="Google Shape;10671;p18"/>
          <p:cNvGrpSpPr/>
          <p:nvPr/>
        </p:nvGrpSpPr>
        <p:grpSpPr>
          <a:xfrm>
            <a:off x="5337883" y="3161423"/>
            <a:ext cx="307141" cy="376826"/>
            <a:chOff x="5337883" y="3336873"/>
            <a:chExt cx="307141" cy="376826"/>
          </a:xfrm>
        </p:grpSpPr>
        <p:sp>
          <p:nvSpPr>
            <p:cNvPr id="10672" name="Google Shape;10672;p1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3" name="Google Shape;10673;p1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74" name="Google Shape;10674;p18"/>
          <p:cNvGrpSpPr/>
          <p:nvPr/>
        </p:nvGrpSpPr>
        <p:grpSpPr>
          <a:xfrm>
            <a:off x="4883835" y="3161805"/>
            <a:ext cx="323425" cy="377557"/>
            <a:chOff x="4883835" y="3337255"/>
            <a:chExt cx="323425" cy="377557"/>
          </a:xfrm>
        </p:grpSpPr>
        <p:sp>
          <p:nvSpPr>
            <p:cNvPr id="10675" name="Google Shape;10675;p1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6" name="Google Shape;10676;p1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7" name="Google Shape;10677;p1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78" name="Google Shape;10678;p18"/>
          <p:cNvGrpSpPr/>
          <p:nvPr/>
        </p:nvGrpSpPr>
        <p:grpSpPr>
          <a:xfrm>
            <a:off x="6193310" y="3231839"/>
            <a:ext cx="352590" cy="237488"/>
            <a:chOff x="6193310" y="3407289"/>
            <a:chExt cx="352590" cy="237488"/>
          </a:xfrm>
        </p:grpSpPr>
        <p:sp>
          <p:nvSpPr>
            <p:cNvPr id="10679" name="Google Shape;10679;p1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0" name="Google Shape;10680;p1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1" name="Google Shape;10681;p1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2" name="Google Shape;10682;p1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3" name="Google Shape;10683;p1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84" name="Google Shape;10684;p18"/>
          <p:cNvGrpSpPr/>
          <p:nvPr/>
        </p:nvGrpSpPr>
        <p:grpSpPr>
          <a:xfrm>
            <a:off x="6637117" y="3222393"/>
            <a:ext cx="353735" cy="254504"/>
            <a:chOff x="6637117" y="3397843"/>
            <a:chExt cx="353735" cy="254504"/>
          </a:xfrm>
        </p:grpSpPr>
        <p:sp>
          <p:nvSpPr>
            <p:cNvPr id="10685" name="Google Shape;10685;p1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6" name="Google Shape;10686;p1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7" name="Google Shape;10687;p1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8" name="Google Shape;10688;p1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9" name="Google Shape;10689;p1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0" name="Google Shape;10690;p1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1" name="Google Shape;10691;p18"/>
          <p:cNvGrpSpPr/>
          <p:nvPr/>
        </p:nvGrpSpPr>
        <p:grpSpPr>
          <a:xfrm>
            <a:off x="7075994" y="3174081"/>
            <a:ext cx="360637" cy="352336"/>
            <a:chOff x="7075994" y="3349531"/>
            <a:chExt cx="360637" cy="352336"/>
          </a:xfrm>
        </p:grpSpPr>
        <p:sp>
          <p:nvSpPr>
            <p:cNvPr id="10692" name="Google Shape;10692;p1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3" name="Google Shape;10693;p1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4" name="Google Shape;10694;p1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5" name="Google Shape;10695;p1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6" name="Google Shape;10696;p1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7" name="Google Shape;10697;p1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8" name="Google Shape;10698;p1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9" name="Google Shape;10699;p18"/>
          <p:cNvGrpSpPr/>
          <p:nvPr/>
        </p:nvGrpSpPr>
        <p:grpSpPr>
          <a:xfrm>
            <a:off x="7651983" y="3173731"/>
            <a:ext cx="107183" cy="352399"/>
            <a:chOff x="7651983" y="3349181"/>
            <a:chExt cx="107183" cy="352399"/>
          </a:xfrm>
        </p:grpSpPr>
        <p:sp>
          <p:nvSpPr>
            <p:cNvPr id="10700" name="Google Shape;10700;p1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1" name="Google Shape;10701;p1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02" name="Google Shape;10702;p18"/>
          <p:cNvGrpSpPr/>
          <p:nvPr/>
        </p:nvGrpSpPr>
        <p:grpSpPr>
          <a:xfrm>
            <a:off x="7973468" y="3206872"/>
            <a:ext cx="352590" cy="287072"/>
            <a:chOff x="7973468" y="3382322"/>
            <a:chExt cx="352590" cy="287072"/>
          </a:xfrm>
        </p:grpSpPr>
        <p:sp>
          <p:nvSpPr>
            <p:cNvPr id="10703" name="Google Shape;10703;p1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4" name="Google Shape;10704;p1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5" name="Google Shape;10705;p1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6" name="Google Shape;10706;p1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7" name="Google Shape;10707;p1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8" name="Google Shape;10708;p1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9" name="Google Shape;10709;p1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0" name="Google Shape;10710;p1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1" name="Google Shape;10711;p1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2" name="Google Shape;10712;p1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3" name="Google Shape;10713;p1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4" name="Google Shape;10714;p1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15" name="Google Shape;10715;p18"/>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Creative Process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0716" name="Google Shape;10716;p18"/>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Performing Arts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20"/>
        <p:cNvGrpSpPr/>
        <p:nvPr/>
      </p:nvGrpSpPr>
      <p:grpSpPr>
        <a:xfrm>
          <a:off x="0" y="0"/>
          <a:ext cx="0" cy="0"/>
          <a:chOff x="0" y="0"/>
          <a:chExt cx="0" cy="0"/>
        </a:xfrm>
      </p:grpSpPr>
      <p:grpSp>
        <p:nvGrpSpPr>
          <p:cNvPr id="10721" name="Google Shape;10721;p19"/>
          <p:cNvGrpSpPr/>
          <p:nvPr/>
        </p:nvGrpSpPr>
        <p:grpSpPr>
          <a:xfrm>
            <a:off x="849677" y="1576858"/>
            <a:ext cx="347872" cy="347488"/>
            <a:chOff x="849677" y="1500658"/>
            <a:chExt cx="347872" cy="347488"/>
          </a:xfrm>
        </p:grpSpPr>
        <p:sp>
          <p:nvSpPr>
            <p:cNvPr id="10722" name="Google Shape;10722;p1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3" name="Google Shape;10723;p1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4" name="Google Shape;10724;p1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5" name="Google Shape;10725;p1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6" name="Google Shape;10726;p1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7" name="Google Shape;10727;p1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28" name="Google Shape;10728;p19"/>
          <p:cNvGrpSpPr/>
          <p:nvPr/>
        </p:nvGrpSpPr>
        <p:grpSpPr>
          <a:xfrm>
            <a:off x="1415853" y="1576858"/>
            <a:ext cx="315872" cy="347488"/>
            <a:chOff x="1415853" y="1500658"/>
            <a:chExt cx="315872" cy="347488"/>
          </a:xfrm>
        </p:grpSpPr>
        <p:sp>
          <p:nvSpPr>
            <p:cNvPr id="10729" name="Google Shape;10729;p1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0" name="Google Shape;10730;p1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1" name="Google Shape;10731;p1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2" name="Google Shape;10732;p1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3" name="Google Shape;10733;p19"/>
          <p:cNvGrpSpPr/>
          <p:nvPr/>
        </p:nvGrpSpPr>
        <p:grpSpPr>
          <a:xfrm>
            <a:off x="4697389" y="1576858"/>
            <a:ext cx="347520" cy="347104"/>
            <a:chOff x="4697389" y="1500658"/>
            <a:chExt cx="347520" cy="347104"/>
          </a:xfrm>
        </p:grpSpPr>
        <p:sp>
          <p:nvSpPr>
            <p:cNvPr id="10734" name="Google Shape;10734;p1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5" name="Google Shape;10735;p1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6" name="Google Shape;10736;p1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7" name="Google Shape;10737;p19"/>
          <p:cNvGrpSpPr/>
          <p:nvPr/>
        </p:nvGrpSpPr>
        <p:grpSpPr>
          <a:xfrm>
            <a:off x="3603533" y="2041146"/>
            <a:ext cx="347520" cy="353760"/>
            <a:chOff x="3603533" y="1964946"/>
            <a:chExt cx="347520" cy="353760"/>
          </a:xfrm>
        </p:grpSpPr>
        <p:sp>
          <p:nvSpPr>
            <p:cNvPr id="10738" name="Google Shape;10738;p1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9" name="Google Shape;10739;p1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0" name="Google Shape;10740;p1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1" name="Google Shape;10741;p19"/>
          <p:cNvGrpSpPr/>
          <p:nvPr/>
        </p:nvGrpSpPr>
        <p:grpSpPr>
          <a:xfrm>
            <a:off x="1950765" y="2040538"/>
            <a:ext cx="357792" cy="352448"/>
            <a:chOff x="1950765" y="1964338"/>
            <a:chExt cx="357792" cy="352448"/>
          </a:xfrm>
        </p:grpSpPr>
        <p:sp>
          <p:nvSpPr>
            <p:cNvPr id="10742" name="Google Shape;10742;p1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3" name="Google Shape;10743;p1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4" name="Google Shape;10744;p1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5" name="Google Shape;10745;p1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6" name="Google Shape;10746;p19"/>
          <p:cNvGrpSpPr/>
          <p:nvPr/>
        </p:nvGrpSpPr>
        <p:grpSpPr>
          <a:xfrm>
            <a:off x="7435629" y="2040890"/>
            <a:ext cx="367712" cy="353248"/>
            <a:chOff x="7435629" y="1964690"/>
            <a:chExt cx="367712" cy="353248"/>
          </a:xfrm>
        </p:grpSpPr>
        <p:sp>
          <p:nvSpPr>
            <p:cNvPr id="10747" name="Google Shape;10747;p1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8" name="Google Shape;10748;p1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9" name="Google Shape;10749;p1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0" name="Google Shape;10750;p1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1" name="Google Shape;10751;p19"/>
          <p:cNvGrpSpPr/>
          <p:nvPr/>
        </p:nvGrpSpPr>
        <p:grpSpPr>
          <a:xfrm>
            <a:off x="2512749" y="2041242"/>
            <a:ext cx="333024" cy="352896"/>
            <a:chOff x="2512749" y="1965042"/>
            <a:chExt cx="333024" cy="352896"/>
          </a:xfrm>
        </p:grpSpPr>
        <p:sp>
          <p:nvSpPr>
            <p:cNvPr id="10752" name="Google Shape;10752;p1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3" name="Google Shape;10753;p1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4" name="Google Shape;10754;p1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5" name="Google Shape;10755;p1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6" name="Google Shape;10756;p1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7" name="Google Shape;10757;p19"/>
          <p:cNvGrpSpPr/>
          <p:nvPr/>
        </p:nvGrpSpPr>
        <p:grpSpPr>
          <a:xfrm>
            <a:off x="1398317" y="2057978"/>
            <a:ext cx="365792" cy="335392"/>
            <a:chOff x="1398317" y="1981778"/>
            <a:chExt cx="365792" cy="335392"/>
          </a:xfrm>
        </p:grpSpPr>
        <p:sp>
          <p:nvSpPr>
            <p:cNvPr id="10758" name="Google Shape;10758;p1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9" name="Google Shape;10759;p1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0" name="Google Shape;10760;p1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1" name="Google Shape;10761;p1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2" name="Google Shape;10762;p1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3" name="Google Shape;10763;p1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4" name="Google Shape;10764;p19"/>
          <p:cNvGrpSpPr/>
          <p:nvPr/>
        </p:nvGrpSpPr>
        <p:grpSpPr>
          <a:xfrm>
            <a:off x="3052237" y="2079770"/>
            <a:ext cx="353600" cy="314752"/>
            <a:chOff x="3052237" y="2003570"/>
            <a:chExt cx="353600" cy="314752"/>
          </a:xfrm>
        </p:grpSpPr>
        <p:sp>
          <p:nvSpPr>
            <p:cNvPr id="10765" name="Google Shape;10765;p1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6" name="Google Shape;10766;p1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7" name="Google Shape;10767;p1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8" name="Google Shape;10768;p19"/>
          <p:cNvGrpSpPr/>
          <p:nvPr/>
        </p:nvGrpSpPr>
        <p:grpSpPr>
          <a:xfrm>
            <a:off x="1404013" y="3034266"/>
            <a:ext cx="368096" cy="223968"/>
            <a:chOff x="1404013" y="2958066"/>
            <a:chExt cx="368096" cy="223968"/>
          </a:xfrm>
        </p:grpSpPr>
        <p:sp>
          <p:nvSpPr>
            <p:cNvPr id="10769" name="Google Shape;10769;p1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0" name="Google Shape;10770;p1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71" name="Google Shape;10771;p19"/>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2" name="Google Shape;10772;p19"/>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73" name="Google Shape;10773;p19"/>
          <p:cNvGrpSpPr/>
          <p:nvPr/>
        </p:nvGrpSpPr>
        <p:grpSpPr>
          <a:xfrm>
            <a:off x="1951149" y="2961402"/>
            <a:ext cx="370368" cy="367328"/>
            <a:chOff x="1951149" y="2885202"/>
            <a:chExt cx="370368" cy="367328"/>
          </a:xfrm>
        </p:grpSpPr>
        <p:sp>
          <p:nvSpPr>
            <p:cNvPr id="10774" name="Google Shape;10774;p1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5" name="Google Shape;10775;p1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6" name="Google Shape;10776;p1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77" name="Google Shape;10777;p19"/>
          <p:cNvGrpSpPr/>
          <p:nvPr/>
        </p:nvGrpSpPr>
        <p:grpSpPr>
          <a:xfrm>
            <a:off x="2501677" y="2982362"/>
            <a:ext cx="367328" cy="327296"/>
            <a:chOff x="2501677" y="2906162"/>
            <a:chExt cx="367328" cy="327296"/>
          </a:xfrm>
        </p:grpSpPr>
        <p:sp>
          <p:nvSpPr>
            <p:cNvPr id="10778" name="Google Shape;10778;p1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9" name="Google Shape;10779;p1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0" name="Google Shape;10780;p1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81" name="Google Shape;10781;p19"/>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82" name="Google Shape;10782;p19"/>
          <p:cNvGrpSpPr/>
          <p:nvPr/>
        </p:nvGrpSpPr>
        <p:grpSpPr>
          <a:xfrm>
            <a:off x="3050317" y="2969914"/>
            <a:ext cx="367712" cy="354240"/>
            <a:chOff x="3050317" y="2893714"/>
            <a:chExt cx="367712" cy="354240"/>
          </a:xfrm>
        </p:grpSpPr>
        <p:sp>
          <p:nvSpPr>
            <p:cNvPr id="10783" name="Google Shape;10783;p1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4" name="Google Shape;10784;p1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85" name="Google Shape;10785;p19"/>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6" name="Google Shape;10786;p19"/>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87" name="Google Shape;10787;p19"/>
          <p:cNvGrpSpPr/>
          <p:nvPr/>
        </p:nvGrpSpPr>
        <p:grpSpPr>
          <a:xfrm>
            <a:off x="7531277" y="2962554"/>
            <a:ext cx="185184" cy="367296"/>
            <a:chOff x="7531277" y="2886354"/>
            <a:chExt cx="185184" cy="367296"/>
          </a:xfrm>
        </p:grpSpPr>
        <p:sp>
          <p:nvSpPr>
            <p:cNvPr id="10788" name="Google Shape;10788;p1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9" name="Google Shape;10789;p1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0" name="Google Shape;10790;p1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1" name="Google Shape;10791;p19"/>
          <p:cNvGrpSpPr/>
          <p:nvPr/>
        </p:nvGrpSpPr>
        <p:grpSpPr>
          <a:xfrm>
            <a:off x="6926637" y="2962938"/>
            <a:ext cx="297184" cy="367296"/>
            <a:chOff x="6926637" y="2886738"/>
            <a:chExt cx="297184" cy="367296"/>
          </a:xfrm>
        </p:grpSpPr>
        <p:sp>
          <p:nvSpPr>
            <p:cNvPr id="10792" name="Google Shape;10792;p1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3" name="Google Shape;10793;p1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4" name="Google Shape;10794;p1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95" name="Google Shape;10795;p19"/>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6" name="Google Shape;10796;p19"/>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97" name="Google Shape;10797;p19"/>
          <p:cNvGrpSpPr/>
          <p:nvPr/>
        </p:nvGrpSpPr>
        <p:grpSpPr>
          <a:xfrm>
            <a:off x="6340653" y="2962554"/>
            <a:ext cx="370368" cy="368064"/>
            <a:chOff x="6340653" y="2886354"/>
            <a:chExt cx="370368" cy="368064"/>
          </a:xfrm>
        </p:grpSpPr>
        <p:sp>
          <p:nvSpPr>
            <p:cNvPr id="10798" name="Google Shape;10798;p1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9" name="Google Shape;10799;p1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0" name="Google Shape;10800;p1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1" name="Google Shape;10801;p1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2" name="Google Shape;10802;p1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3" name="Google Shape;10803;p1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4" name="Google Shape;10804;p19"/>
          <p:cNvGrpSpPr/>
          <p:nvPr/>
        </p:nvGrpSpPr>
        <p:grpSpPr>
          <a:xfrm>
            <a:off x="5246797" y="2057626"/>
            <a:ext cx="354752" cy="336512"/>
            <a:chOff x="5246797" y="1981426"/>
            <a:chExt cx="354752" cy="336512"/>
          </a:xfrm>
        </p:grpSpPr>
        <p:sp>
          <p:nvSpPr>
            <p:cNvPr id="10805" name="Google Shape;10805;p1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6" name="Google Shape;10806;p1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7" name="Google Shape;10807;p19"/>
          <p:cNvGrpSpPr/>
          <p:nvPr/>
        </p:nvGrpSpPr>
        <p:grpSpPr>
          <a:xfrm>
            <a:off x="4148749" y="2178266"/>
            <a:ext cx="355136" cy="216256"/>
            <a:chOff x="4148749" y="2102066"/>
            <a:chExt cx="355136" cy="216256"/>
          </a:xfrm>
        </p:grpSpPr>
        <p:sp>
          <p:nvSpPr>
            <p:cNvPr id="10808" name="Google Shape;10808;p1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9" name="Google Shape;10809;p1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0" name="Google Shape;10810;p19"/>
          <p:cNvGrpSpPr/>
          <p:nvPr/>
        </p:nvGrpSpPr>
        <p:grpSpPr>
          <a:xfrm>
            <a:off x="5794669" y="2077626"/>
            <a:ext cx="354752" cy="315360"/>
            <a:chOff x="5794669" y="2001426"/>
            <a:chExt cx="354752" cy="315360"/>
          </a:xfrm>
        </p:grpSpPr>
        <p:sp>
          <p:nvSpPr>
            <p:cNvPr id="10811" name="Google Shape;10811;p1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2" name="Google Shape;10812;p1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3" name="Google Shape;10813;p19"/>
          <p:cNvGrpSpPr/>
          <p:nvPr/>
        </p:nvGrpSpPr>
        <p:grpSpPr>
          <a:xfrm>
            <a:off x="6345229" y="2106042"/>
            <a:ext cx="352832" cy="289216"/>
            <a:chOff x="6345229" y="2029842"/>
            <a:chExt cx="352832" cy="289216"/>
          </a:xfrm>
        </p:grpSpPr>
        <p:sp>
          <p:nvSpPr>
            <p:cNvPr id="10814" name="Google Shape;10814;p1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5" name="Google Shape;10815;p1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6" name="Google Shape;10816;p19"/>
          <p:cNvGrpSpPr/>
          <p:nvPr/>
        </p:nvGrpSpPr>
        <p:grpSpPr>
          <a:xfrm>
            <a:off x="4697389" y="2112538"/>
            <a:ext cx="354752" cy="281984"/>
            <a:chOff x="4697389" y="2036338"/>
            <a:chExt cx="354752" cy="281984"/>
          </a:xfrm>
        </p:grpSpPr>
        <p:sp>
          <p:nvSpPr>
            <p:cNvPr id="10817" name="Google Shape;10817;p1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8" name="Google Shape;10818;p1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9" name="Google Shape;10819;p19"/>
          <p:cNvGrpSpPr/>
          <p:nvPr/>
        </p:nvGrpSpPr>
        <p:grpSpPr>
          <a:xfrm>
            <a:off x="1404013" y="2500954"/>
            <a:ext cx="353600" cy="354944"/>
            <a:chOff x="1404013" y="2424754"/>
            <a:chExt cx="353600" cy="354944"/>
          </a:xfrm>
        </p:grpSpPr>
        <p:sp>
          <p:nvSpPr>
            <p:cNvPr id="10820" name="Google Shape;10820;p1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1" name="Google Shape;10821;p1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2" name="Google Shape;10822;p1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3" name="Google Shape;10823;p1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4" name="Google Shape;10824;p1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5" name="Google Shape;10825;p19"/>
          <p:cNvGrpSpPr/>
          <p:nvPr/>
        </p:nvGrpSpPr>
        <p:grpSpPr>
          <a:xfrm>
            <a:off x="854253" y="2504474"/>
            <a:ext cx="355104" cy="351040"/>
            <a:chOff x="854253" y="2428274"/>
            <a:chExt cx="355104" cy="351040"/>
          </a:xfrm>
        </p:grpSpPr>
        <p:sp>
          <p:nvSpPr>
            <p:cNvPr id="10826" name="Google Shape;10826;p1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7" name="Google Shape;10827;p1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8" name="Google Shape;10828;p19"/>
          <p:cNvGrpSpPr/>
          <p:nvPr/>
        </p:nvGrpSpPr>
        <p:grpSpPr>
          <a:xfrm>
            <a:off x="6896909" y="2517146"/>
            <a:ext cx="354752" cy="275904"/>
            <a:chOff x="6896909" y="2440946"/>
            <a:chExt cx="354752" cy="275904"/>
          </a:xfrm>
        </p:grpSpPr>
        <p:sp>
          <p:nvSpPr>
            <p:cNvPr id="10829" name="Google Shape;10829;p1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0" name="Google Shape;10830;p1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31" name="Google Shape;10831;p19"/>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32" name="Google Shape;10832;p19"/>
          <p:cNvGrpSpPr/>
          <p:nvPr/>
        </p:nvGrpSpPr>
        <p:grpSpPr>
          <a:xfrm>
            <a:off x="5265069" y="2500954"/>
            <a:ext cx="321984" cy="354560"/>
            <a:chOff x="5265069" y="2424754"/>
            <a:chExt cx="321984" cy="354560"/>
          </a:xfrm>
        </p:grpSpPr>
        <p:sp>
          <p:nvSpPr>
            <p:cNvPr id="10833" name="Google Shape;10833;p1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4" name="Google Shape;10834;p1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35" name="Google Shape;10835;p19"/>
          <p:cNvGrpSpPr/>
          <p:nvPr/>
        </p:nvGrpSpPr>
        <p:grpSpPr>
          <a:xfrm>
            <a:off x="4150669" y="2542970"/>
            <a:ext cx="355104" cy="259584"/>
            <a:chOff x="4150669" y="2466770"/>
            <a:chExt cx="355104" cy="259584"/>
          </a:xfrm>
        </p:grpSpPr>
        <p:sp>
          <p:nvSpPr>
            <p:cNvPr id="10836" name="Google Shape;10836;p1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7" name="Google Shape;10837;p1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8" name="Google Shape;10838;p1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9" name="Google Shape;10839;p1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40" name="Google Shape;10840;p19"/>
          <p:cNvGrpSpPr/>
          <p:nvPr/>
        </p:nvGrpSpPr>
        <p:grpSpPr>
          <a:xfrm>
            <a:off x="4699693" y="2501146"/>
            <a:ext cx="354336" cy="353984"/>
            <a:chOff x="4699693" y="2424946"/>
            <a:chExt cx="354336" cy="353984"/>
          </a:xfrm>
        </p:grpSpPr>
        <p:sp>
          <p:nvSpPr>
            <p:cNvPr id="10841" name="Google Shape;10841;p1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2" name="Google Shape;10842;p1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43" name="Google Shape;10843;p19"/>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4" name="Google Shape;10844;p19"/>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45" name="Google Shape;10845;p19"/>
          <p:cNvGrpSpPr/>
          <p:nvPr/>
        </p:nvGrpSpPr>
        <p:grpSpPr>
          <a:xfrm>
            <a:off x="1953037" y="2628442"/>
            <a:ext cx="355136" cy="227072"/>
            <a:chOff x="1953037" y="2552242"/>
            <a:chExt cx="355136" cy="227072"/>
          </a:xfrm>
        </p:grpSpPr>
        <p:sp>
          <p:nvSpPr>
            <p:cNvPr id="10846" name="Google Shape;10846;p1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7" name="Google Shape;10847;p1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48" name="Google Shape;10848;p19"/>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49" name="Google Shape;10849;p19"/>
          <p:cNvGrpSpPr/>
          <p:nvPr/>
        </p:nvGrpSpPr>
        <p:grpSpPr>
          <a:xfrm>
            <a:off x="2500941" y="2603418"/>
            <a:ext cx="355104" cy="250944"/>
            <a:chOff x="2500941" y="2527218"/>
            <a:chExt cx="355104" cy="250944"/>
          </a:xfrm>
        </p:grpSpPr>
        <p:sp>
          <p:nvSpPr>
            <p:cNvPr id="10850" name="Google Shape;10850;p1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1" name="Google Shape;10851;p1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2" name="Google Shape;10852;p1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3" name="Google Shape;10853;p1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4" name="Google Shape;10854;p1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55" name="Google Shape;10855;p19"/>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56" name="Google Shape;10856;p19"/>
          <p:cNvGrpSpPr/>
          <p:nvPr/>
        </p:nvGrpSpPr>
        <p:grpSpPr>
          <a:xfrm>
            <a:off x="7993805" y="2503322"/>
            <a:ext cx="356256" cy="351808"/>
            <a:chOff x="7993805" y="2427122"/>
            <a:chExt cx="356256" cy="351808"/>
          </a:xfrm>
        </p:grpSpPr>
        <p:sp>
          <p:nvSpPr>
            <p:cNvPr id="10857" name="Google Shape;10857;p1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8" name="Google Shape;10858;p1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9" name="Google Shape;10859;p1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0" name="Google Shape;10860;p19"/>
          <p:cNvGrpSpPr/>
          <p:nvPr/>
        </p:nvGrpSpPr>
        <p:grpSpPr>
          <a:xfrm>
            <a:off x="878637" y="2041210"/>
            <a:ext cx="308640" cy="353312"/>
            <a:chOff x="878637" y="1965010"/>
            <a:chExt cx="308640" cy="353312"/>
          </a:xfrm>
        </p:grpSpPr>
        <p:sp>
          <p:nvSpPr>
            <p:cNvPr id="10861" name="Google Shape;10861;p1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2" name="Google Shape;10862;p1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3" name="Google Shape;10863;p1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4" name="Google Shape;10864;p19"/>
          <p:cNvGrpSpPr/>
          <p:nvPr/>
        </p:nvGrpSpPr>
        <p:grpSpPr>
          <a:xfrm>
            <a:off x="6896141" y="2040922"/>
            <a:ext cx="348256" cy="352448"/>
            <a:chOff x="6896141" y="1964722"/>
            <a:chExt cx="348256" cy="352448"/>
          </a:xfrm>
        </p:grpSpPr>
        <p:sp>
          <p:nvSpPr>
            <p:cNvPr id="10865" name="Google Shape;10865;p1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6" name="Google Shape;10866;p1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7" name="Google Shape;10867;p1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8" name="Google Shape;10868;p19"/>
          <p:cNvGrpSpPr/>
          <p:nvPr/>
        </p:nvGrpSpPr>
        <p:grpSpPr>
          <a:xfrm>
            <a:off x="7989997" y="2091578"/>
            <a:ext cx="355136" cy="303328"/>
            <a:chOff x="7989997" y="2015378"/>
            <a:chExt cx="355136" cy="303328"/>
          </a:xfrm>
        </p:grpSpPr>
        <p:sp>
          <p:nvSpPr>
            <p:cNvPr id="10869" name="Google Shape;10869;p1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0" name="Google Shape;10870;p1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1" name="Google Shape;10871;p1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72" name="Google Shape;10872;p19"/>
          <p:cNvGrpSpPr/>
          <p:nvPr/>
        </p:nvGrpSpPr>
        <p:grpSpPr>
          <a:xfrm>
            <a:off x="3598221" y="1585562"/>
            <a:ext cx="348640" cy="330784"/>
            <a:chOff x="3598221" y="1509362"/>
            <a:chExt cx="348640" cy="330784"/>
          </a:xfrm>
        </p:grpSpPr>
        <p:sp>
          <p:nvSpPr>
            <p:cNvPr id="10873" name="Google Shape;10873;p1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4" name="Google Shape;10874;p1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5" name="Google Shape;10875;p1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6" name="Google Shape;10876;p1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77" name="Google Shape;10877;p19"/>
          <p:cNvGrpSpPr/>
          <p:nvPr/>
        </p:nvGrpSpPr>
        <p:grpSpPr>
          <a:xfrm>
            <a:off x="5246797" y="1576858"/>
            <a:ext cx="347872" cy="347488"/>
            <a:chOff x="5246797" y="1500658"/>
            <a:chExt cx="347872" cy="347488"/>
          </a:xfrm>
        </p:grpSpPr>
        <p:sp>
          <p:nvSpPr>
            <p:cNvPr id="10878" name="Google Shape;10878;p1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9" name="Google Shape;10879;p1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0" name="Google Shape;10880;p1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1" name="Google Shape;10881;p1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82" name="Google Shape;10882;p19"/>
          <p:cNvGrpSpPr/>
          <p:nvPr/>
        </p:nvGrpSpPr>
        <p:grpSpPr>
          <a:xfrm>
            <a:off x="5796589" y="1576858"/>
            <a:ext cx="349024" cy="346752"/>
            <a:chOff x="5796589" y="1500658"/>
            <a:chExt cx="349024" cy="346752"/>
          </a:xfrm>
        </p:grpSpPr>
        <p:sp>
          <p:nvSpPr>
            <p:cNvPr id="10883" name="Google Shape;10883;p1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84" name="Google Shape;10884;p19"/>
            <p:cNvGrpSpPr/>
            <p:nvPr/>
          </p:nvGrpSpPr>
          <p:grpSpPr>
            <a:xfrm>
              <a:off x="5796589" y="1500658"/>
              <a:ext cx="349024" cy="346752"/>
              <a:chOff x="5796589" y="1500658"/>
              <a:chExt cx="349024" cy="346752"/>
            </a:xfrm>
          </p:grpSpPr>
          <p:sp>
            <p:nvSpPr>
              <p:cNvPr id="10885" name="Google Shape;10885;p1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6" name="Google Shape;10886;p1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7" name="Google Shape;10887;p1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8" name="Google Shape;10888;p1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0889" name="Google Shape;10889;p19"/>
          <p:cNvGrpSpPr/>
          <p:nvPr/>
        </p:nvGrpSpPr>
        <p:grpSpPr>
          <a:xfrm>
            <a:off x="6895373" y="1578778"/>
            <a:ext cx="348640" cy="343296"/>
            <a:chOff x="6895373" y="1502578"/>
            <a:chExt cx="348640" cy="343296"/>
          </a:xfrm>
        </p:grpSpPr>
        <p:sp>
          <p:nvSpPr>
            <p:cNvPr id="10890" name="Google Shape;10890;p1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1" name="Google Shape;10891;p1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2" name="Google Shape;10892;p1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93" name="Google Shape;10893;p19"/>
          <p:cNvGrpSpPr/>
          <p:nvPr/>
        </p:nvGrpSpPr>
        <p:grpSpPr>
          <a:xfrm>
            <a:off x="4147597" y="1581658"/>
            <a:ext cx="347904" cy="336992"/>
            <a:chOff x="4147597" y="1505458"/>
            <a:chExt cx="347904" cy="336992"/>
          </a:xfrm>
        </p:grpSpPr>
        <p:sp>
          <p:nvSpPr>
            <p:cNvPr id="10894" name="Google Shape;10894;p1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5" name="Google Shape;10895;p1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6" name="Google Shape;10896;p1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7" name="Google Shape;10897;p1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8" name="Google Shape;10898;p1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9" name="Google Shape;10899;p1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0" name="Google Shape;10900;p1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01" name="Google Shape;10901;p19"/>
          <p:cNvGrpSpPr/>
          <p:nvPr/>
        </p:nvGrpSpPr>
        <p:grpSpPr>
          <a:xfrm>
            <a:off x="2499405" y="1576090"/>
            <a:ext cx="347488" cy="348256"/>
            <a:chOff x="2499405" y="1499890"/>
            <a:chExt cx="347488" cy="348256"/>
          </a:xfrm>
        </p:grpSpPr>
        <p:sp>
          <p:nvSpPr>
            <p:cNvPr id="10902" name="Google Shape;10902;p1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3" name="Google Shape;10903;p1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4" name="Google Shape;10904;p1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5" name="Google Shape;10905;p1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6" name="Google Shape;10906;p1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07" name="Google Shape;10907;p19"/>
          <p:cNvGrpSpPr/>
          <p:nvPr/>
        </p:nvGrpSpPr>
        <p:grpSpPr>
          <a:xfrm>
            <a:off x="1956845" y="1576698"/>
            <a:ext cx="331520" cy="348032"/>
            <a:chOff x="1956845" y="1500498"/>
            <a:chExt cx="331520" cy="348032"/>
          </a:xfrm>
        </p:grpSpPr>
        <p:sp>
          <p:nvSpPr>
            <p:cNvPr id="10908" name="Google Shape;10908;p1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9" name="Google Shape;10909;p1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0" name="Google Shape;10910;p1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1" name="Google Shape;10911;p1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2" name="Google Shape;10912;p1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3" name="Google Shape;10913;p1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4" name="Google Shape;10914;p1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5" name="Google Shape;10915;p1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6" name="Google Shape;10916;p1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7" name="Google Shape;10917;p1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8" name="Google Shape;10918;p1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9" name="Google Shape;10919;p1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20" name="Google Shape;10920;p19"/>
          <p:cNvGrpSpPr/>
          <p:nvPr/>
        </p:nvGrpSpPr>
        <p:grpSpPr>
          <a:xfrm>
            <a:off x="6345613" y="1626074"/>
            <a:ext cx="348640" cy="250656"/>
            <a:chOff x="6345613" y="1549874"/>
            <a:chExt cx="348640" cy="250656"/>
          </a:xfrm>
        </p:grpSpPr>
        <p:sp>
          <p:nvSpPr>
            <p:cNvPr id="10921" name="Google Shape;10921;p1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2" name="Google Shape;10922;p1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3" name="Google Shape;10923;p1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4" name="Google Shape;10924;p1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5" name="Google Shape;10925;p1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6" name="Google Shape;10926;p1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27" name="Google Shape;10927;p19"/>
          <p:cNvGrpSpPr/>
          <p:nvPr/>
        </p:nvGrpSpPr>
        <p:grpSpPr>
          <a:xfrm>
            <a:off x="7444781" y="1583226"/>
            <a:ext cx="348640" cy="334272"/>
            <a:chOff x="7444781" y="1507026"/>
            <a:chExt cx="348640" cy="334272"/>
          </a:xfrm>
        </p:grpSpPr>
        <p:sp>
          <p:nvSpPr>
            <p:cNvPr id="10928" name="Google Shape;10928;p1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9" name="Google Shape;10929;p1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0" name="Google Shape;10930;p1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1" name="Google Shape;10931;p1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2" name="Google Shape;10932;p1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33" name="Google Shape;10933;p19"/>
          <p:cNvGrpSpPr/>
          <p:nvPr/>
        </p:nvGrpSpPr>
        <p:grpSpPr>
          <a:xfrm>
            <a:off x="7995341" y="1582938"/>
            <a:ext cx="347872" cy="334944"/>
            <a:chOff x="7995341" y="1506738"/>
            <a:chExt cx="347872" cy="334944"/>
          </a:xfrm>
        </p:grpSpPr>
        <p:sp>
          <p:nvSpPr>
            <p:cNvPr id="10934" name="Google Shape;10934;p1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5" name="Google Shape;10935;p1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6" name="Google Shape;10936;p1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7" name="Google Shape;10937;p1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8" name="Google Shape;10938;p1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9" name="Google Shape;10939;p1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40" name="Google Shape;10940;p19"/>
          <p:cNvGrpSpPr/>
          <p:nvPr/>
        </p:nvGrpSpPr>
        <p:grpSpPr>
          <a:xfrm>
            <a:off x="3048045" y="1599130"/>
            <a:ext cx="347872" cy="303904"/>
            <a:chOff x="3048045" y="1522930"/>
            <a:chExt cx="347872" cy="303904"/>
          </a:xfrm>
        </p:grpSpPr>
        <p:sp>
          <p:nvSpPr>
            <p:cNvPr id="10941" name="Google Shape;10941;p1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42" name="Google Shape;10942;p19"/>
            <p:cNvGrpSpPr/>
            <p:nvPr/>
          </p:nvGrpSpPr>
          <p:grpSpPr>
            <a:xfrm>
              <a:off x="3048045" y="1522930"/>
              <a:ext cx="347872" cy="303904"/>
              <a:chOff x="3048045" y="1522930"/>
              <a:chExt cx="347872" cy="303904"/>
            </a:xfrm>
          </p:grpSpPr>
          <p:sp>
            <p:nvSpPr>
              <p:cNvPr id="10943" name="Google Shape;10943;p1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4" name="Google Shape;10944;p1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0945" name="Google Shape;10945;p19"/>
          <p:cNvGrpSpPr/>
          <p:nvPr/>
        </p:nvGrpSpPr>
        <p:grpSpPr>
          <a:xfrm>
            <a:off x="1133133" y="3428122"/>
            <a:ext cx="313984" cy="358560"/>
            <a:chOff x="1133133" y="3351922"/>
            <a:chExt cx="313984" cy="358560"/>
          </a:xfrm>
        </p:grpSpPr>
        <p:sp>
          <p:nvSpPr>
            <p:cNvPr id="10946" name="Google Shape;10946;p1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7" name="Google Shape;10947;p1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8" name="Google Shape;10948;p1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9" name="Google Shape;10949;p1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0" name="Google Shape;10950;p1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1" name="Google Shape;10951;p1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2" name="Google Shape;10952;p1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3" name="Google Shape;10953;p1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4" name="Google Shape;10954;p1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5" name="Google Shape;10955;p1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6" name="Google Shape;10956;p1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7" name="Google Shape;10957;p1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8" name="Google Shape;10958;p1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9" name="Google Shape;10959;p1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0" name="Google Shape;10960;p1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1" name="Google Shape;10961;p1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962" name="Google Shape;10962;p19"/>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63" name="Google Shape;10963;p19"/>
          <p:cNvGrpSpPr/>
          <p:nvPr/>
        </p:nvGrpSpPr>
        <p:grpSpPr>
          <a:xfrm>
            <a:off x="2795053" y="3428794"/>
            <a:ext cx="288448" cy="357120"/>
            <a:chOff x="2795053" y="3352594"/>
            <a:chExt cx="288448" cy="357120"/>
          </a:xfrm>
        </p:grpSpPr>
        <p:sp>
          <p:nvSpPr>
            <p:cNvPr id="10964" name="Google Shape;10964;p1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5" name="Google Shape;10965;p1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6" name="Google Shape;10966;p1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7" name="Google Shape;10967;p1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8" name="Google Shape;10968;p1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9" name="Google Shape;10969;p1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0" name="Google Shape;10970;p1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1" name="Google Shape;10971;p1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2" name="Google Shape;10972;p1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73" name="Google Shape;10973;p19"/>
          <p:cNvGrpSpPr/>
          <p:nvPr/>
        </p:nvGrpSpPr>
        <p:grpSpPr>
          <a:xfrm>
            <a:off x="2236525" y="3429402"/>
            <a:ext cx="304832" cy="356512"/>
            <a:chOff x="2236525" y="3353202"/>
            <a:chExt cx="304832" cy="356512"/>
          </a:xfrm>
        </p:grpSpPr>
        <p:sp>
          <p:nvSpPr>
            <p:cNvPr id="10974" name="Google Shape;10974;p1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5" name="Google Shape;10975;p1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6" name="Google Shape;10976;p1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77" name="Google Shape;10977;p19"/>
          <p:cNvGrpSpPr/>
          <p:nvPr/>
        </p:nvGrpSpPr>
        <p:grpSpPr>
          <a:xfrm>
            <a:off x="3910637" y="3428890"/>
            <a:ext cx="256800" cy="357024"/>
            <a:chOff x="3910637" y="3352690"/>
            <a:chExt cx="256800" cy="357024"/>
          </a:xfrm>
        </p:grpSpPr>
        <p:sp>
          <p:nvSpPr>
            <p:cNvPr id="10978" name="Google Shape;10978;p1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9" name="Google Shape;10979;p1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0" name="Google Shape;10980;p1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81" name="Google Shape;10981;p19"/>
          <p:cNvGrpSpPr/>
          <p:nvPr/>
        </p:nvGrpSpPr>
        <p:grpSpPr>
          <a:xfrm>
            <a:off x="6056429" y="3428122"/>
            <a:ext cx="360064" cy="360096"/>
            <a:chOff x="6056429" y="3351922"/>
            <a:chExt cx="360064" cy="360096"/>
          </a:xfrm>
        </p:grpSpPr>
        <p:sp>
          <p:nvSpPr>
            <p:cNvPr id="10982" name="Google Shape;10982;p1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3" name="Google Shape;10983;p1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4" name="Google Shape;10984;p1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85" name="Google Shape;10985;p19"/>
          <p:cNvGrpSpPr/>
          <p:nvPr/>
        </p:nvGrpSpPr>
        <p:grpSpPr>
          <a:xfrm>
            <a:off x="6608877" y="3429274"/>
            <a:ext cx="357408" cy="357408"/>
            <a:chOff x="6608877" y="3353074"/>
            <a:chExt cx="357408" cy="357408"/>
          </a:xfrm>
        </p:grpSpPr>
        <p:sp>
          <p:nvSpPr>
            <p:cNvPr id="10986" name="Google Shape;10986;p1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7" name="Google Shape;10987;p1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8" name="Google Shape;10988;p1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9" name="Google Shape;10989;p1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0" name="Google Shape;10990;p1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1" name="Google Shape;10991;p1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2" name="Google Shape;10992;p1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993" name="Google Shape;10993;p19"/>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4" name="Google Shape;10994;p19"/>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95" name="Google Shape;10995;p19"/>
          <p:cNvGrpSpPr/>
          <p:nvPr/>
        </p:nvGrpSpPr>
        <p:grpSpPr>
          <a:xfrm>
            <a:off x="4959533" y="3446426"/>
            <a:ext cx="357408" cy="323488"/>
            <a:chOff x="4959533" y="3370226"/>
            <a:chExt cx="357408" cy="323488"/>
          </a:xfrm>
        </p:grpSpPr>
        <p:sp>
          <p:nvSpPr>
            <p:cNvPr id="10996" name="Google Shape;10996;p1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7" name="Google Shape;10997;p1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98" name="Google Shape;10998;p19"/>
          <p:cNvGrpSpPr/>
          <p:nvPr/>
        </p:nvGrpSpPr>
        <p:grpSpPr>
          <a:xfrm>
            <a:off x="7158637" y="3429274"/>
            <a:ext cx="357056" cy="357408"/>
            <a:chOff x="7158637" y="3353074"/>
            <a:chExt cx="357056" cy="357408"/>
          </a:xfrm>
        </p:grpSpPr>
        <p:sp>
          <p:nvSpPr>
            <p:cNvPr id="10999" name="Google Shape;10999;p1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0" name="Google Shape;11000;p1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1" name="Google Shape;11001;p1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2" name="Google Shape;11002;p1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03" name="Google Shape;11003;p19"/>
          <p:cNvGrpSpPr/>
          <p:nvPr/>
        </p:nvGrpSpPr>
        <p:grpSpPr>
          <a:xfrm>
            <a:off x="3316269" y="3428602"/>
            <a:ext cx="344832" cy="356544"/>
            <a:chOff x="3316269" y="3352402"/>
            <a:chExt cx="344832" cy="356544"/>
          </a:xfrm>
        </p:grpSpPr>
        <p:sp>
          <p:nvSpPr>
            <p:cNvPr id="11004" name="Google Shape;11004;p1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5" name="Google Shape;11005;p1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6" name="Google Shape;11006;p1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07" name="Google Shape;11007;p19"/>
          <p:cNvGrpSpPr/>
          <p:nvPr/>
        </p:nvGrpSpPr>
        <p:grpSpPr>
          <a:xfrm>
            <a:off x="5508909" y="3447706"/>
            <a:ext cx="358560" cy="319552"/>
            <a:chOff x="5508909" y="3371506"/>
            <a:chExt cx="358560" cy="319552"/>
          </a:xfrm>
        </p:grpSpPr>
        <p:sp>
          <p:nvSpPr>
            <p:cNvPr id="11008" name="Google Shape;11008;p1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9" name="Google Shape;11009;p1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0" name="Google Shape;11010;p1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1" name="Google Shape;11011;p1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2" name="Google Shape;11012;p1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3" name="Google Shape;11013;p1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4" name="Google Shape;11014;p1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5" name="Google Shape;11015;p1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6" name="Google Shape;11016;p1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7" name="Google Shape;11017;p1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018" name="Google Shape;11018;p1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Nature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22"/>
        <p:cNvGrpSpPr/>
        <p:nvPr/>
      </p:nvGrpSpPr>
      <p:grpSpPr>
        <a:xfrm>
          <a:off x="0" y="0"/>
          <a:ext cx="0" cy="0"/>
          <a:chOff x="0" y="0"/>
          <a:chExt cx="0" cy="0"/>
        </a:xfrm>
      </p:grpSpPr>
      <p:sp>
        <p:nvSpPr>
          <p:cNvPr id="11023" name="Google Shape;11023;p20"/>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024" name="Google Shape;11024;p20"/>
          <p:cNvGrpSpPr/>
          <p:nvPr/>
        </p:nvGrpSpPr>
        <p:grpSpPr>
          <a:xfrm>
            <a:off x="3051327" y="3893352"/>
            <a:ext cx="346056" cy="345674"/>
            <a:chOff x="3303268" y="3817349"/>
            <a:chExt cx="346056" cy="345674"/>
          </a:xfrm>
        </p:grpSpPr>
        <p:sp>
          <p:nvSpPr>
            <p:cNvPr id="11025" name="Google Shape;11025;p2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6" name="Google Shape;11026;p2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7" name="Google Shape;11027;p2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8" name="Google Shape;11028;p2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29" name="Google Shape;11029;p20"/>
          <p:cNvGrpSpPr/>
          <p:nvPr/>
        </p:nvGrpSpPr>
        <p:grpSpPr>
          <a:xfrm>
            <a:off x="3500416" y="3893352"/>
            <a:ext cx="346056" cy="345674"/>
            <a:chOff x="3752358" y="3817349"/>
            <a:chExt cx="346056" cy="345674"/>
          </a:xfrm>
        </p:grpSpPr>
        <p:sp>
          <p:nvSpPr>
            <p:cNvPr id="11030" name="Google Shape;11030;p2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1" name="Google Shape;11031;p2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2" name="Google Shape;11032;p2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3" name="Google Shape;11033;p2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34" name="Google Shape;11034;p20"/>
          <p:cNvGrpSpPr/>
          <p:nvPr/>
        </p:nvGrpSpPr>
        <p:grpSpPr>
          <a:xfrm>
            <a:off x="4848066" y="3893352"/>
            <a:ext cx="346024" cy="345674"/>
            <a:chOff x="5100008" y="3817349"/>
            <a:chExt cx="346024" cy="345674"/>
          </a:xfrm>
        </p:grpSpPr>
        <p:sp>
          <p:nvSpPr>
            <p:cNvPr id="11035" name="Google Shape;11035;p2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6" name="Google Shape;11036;p2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7" name="Google Shape;11037;p2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38" name="Google Shape;11038;p20"/>
          <p:cNvGrpSpPr/>
          <p:nvPr/>
        </p:nvGrpSpPr>
        <p:grpSpPr>
          <a:xfrm>
            <a:off x="5746977" y="3893352"/>
            <a:ext cx="345674" cy="345674"/>
            <a:chOff x="5998919" y="3817349"/>
            <a:chExt cx="345674" cy="345674"/>
          </a:xfrm>
        </p:grpSpPr>
        <p:sp>
          <p:nvSpPr>
            <p:cNvPr id="11039" name="Google Shape;11039;p2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0" name="Google Shape;11040;p2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1" name="Google Shape;11041;p2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2" name="Google Shape;11042;p20"/>
          <p:cNvGrpSpPr/>
          <p:nvPr/>
        </p:nvGrpSpPr>
        <p:grpSpPr>
          <a:xfrm>
            <a:off x="3949506" y="3893352"/>
            <a:ext cx="346024" cy="345674"/>
            <a:chOff x="4201447" y="3817349"/>
            <a:chExt cx="346024" cy="345674"/>
          </a:xfrm>
        </p:grpSpPr>
        <p:sp>
          <p:nvSpPr>
            <p:cNvPr id="11043" name="Google Shape;11043;p2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4" name="Google Shape;11044;p2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5" name="Google Shape;11045;p20"/>
          <p:cNvGrpSpPr/>
          <p:nvPr/>
        </p:nvGrpSpPr>
        <p:grpSpPr>
          <a:xfrm>
            <a:off x="4398977" y="3893352"/>
            <a:ext cx="346024" cy="345674"/>
            <a:chOff x="4650919" y="3817349"/>
            <a:chExt cx="346024" cy="345674"/>
          </a:xfrm>
        </p:grpSpPr>
        <p:sp>
          <p:nvSpPr>
            <p:cNvPr id="11046" name="Google Shape;11046;p2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7" name="Google Shape;11047;p2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8" name="Google Shape;11048;p2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9" name="Google Shape;11049;p20"/>
          <p:cNvGrpSpPr/>
          <p:nvPr/>
        </p:nvGrpSpPr>
        <p:grpSpPr>
          <a:xfrm>
            <a:off x="5297920" y="3893352"/>
            <a:ext cx="345642" cy="345674"/>
            <a:chOff x="5549861" y="3817349"/>
            <a:chExt cx="345642" cy="345674"/>
          </a:xfrm>
        </p:grpSpPr>
        <p:sp>
          <p:nvSpPr>
            <p:cNvPr id="11050" name="Google Shape;11050;p2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1" name="Google Shape;11051;p2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2" name="Google Shape;11052;p2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53" name="Google Shape;11053;p20"/>
          <p:cNvGrpSpPr/>
          <p:nvPr/>
        </p:nvGrpSpPr>
        <p:grpSpPr>
          <a:xfrm>
            <a:off x="1306445" y="3474029"/>
            <a:ext cx="367255" cy="269855"/>
            <a:chOff x="1306445" y="3397829"/>
            <a:chExt cx="367255" cy="269855"/>
          </a:xfrm>
        </p:grpSpPr>
        <p:sp>
          <p:nvSpPr>
            <p:cNvPr id="11054" name="Google Shape;11054;p2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5" name="Google Shape;11055;p2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6" name="Google Shape;11056;p2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7" name="Google Shape;11057;p2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8" name="Google Shape;11058;p2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9" name="Google Shape;11059;p2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60" name="Google Shape;11060;p20"/>
          <p:cNvGrpSpPr/>
          <p:nvPr/>
        </p:nvGrpSpPr>
        <p:grpSpPr>
          <a:xfrm>
            <a:off x="1781317" y="3467600"/>
            <a:ext cx="367255" cy="282364"/>
            <a:chOff x="1781317" y="3391400"/>
            <a:chExt cx="367255" cy="282364"/>
          </a:xfrm>
        </p:grpSpPr>
        <p:sp>
          <p:nvSpPr>
            <p:cNvPr id="11061" name="Google Shape;11061;p2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2" name="Google Shape;11062;p2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3" name="Google Shape;11063;p2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4" name="Google Shape;11064;p2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5" name="Google Shape;11065;p2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6" name="Google Shape;11066;p2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67" name="Google Shape;11067;p20"/>
          <p:cNvGrpSpPr/>
          <p:nvPr/>
        </p:nvGrpSpPr>
        <p:grpSpPr>
          <a:xfrm>
            <a:off x="3678830" y="3447133"/>
            <a:ext cx="369164" cy="323297"/>
            <a:chOff x="3678830" y="3370933"/>
            <a:chExt cx="369164" cy="323297"/>
          </a:xfrm>
        </p:grpSpPr>
        <p:sp>
          <p:nvSpPr>
            <p:cNvPr id="11068" name="Google Shape;11068;p2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9" name="Google Shape;11069;p2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0" name="Google Shape;11070;p2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1" name="Google Shape;11071;p2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2" name="Google Shape;11072;p2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3" name="Google Shape;11073;p2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4" name="Google Shape;11074;p2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5" name="Google Shape;11075;p2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6" name="Google Shape;11076;p2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7" name="Google Shape;11077;p2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8" name="Google Shape;11078;p2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79" name="Google Shape;11079;p20"/>
          <p:cNvGrpSpPr/>
          <p:nvPr/>
        </p:nvGrpSpPr>
        <p:grpSpPr>
          <a:xfrm>
            <a:off x="859265" y="3424375"/>
            <a:ext cx="312316" cy="368400"/>
            <a:chOff x="859265" y="3348175"/>
            <a:chExt cx="312316" cy="368400"/>
          </a:xfrm>
        </p:grpSpPr>
        <p:sp>
          <p:nvSpPr>
            <p:cNvPr id="11080" name="Google Shape;11080;p2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1" name="Google Shape;11081;p2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2" name="Google Shape;11082;p2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3" name="Google Shape;11083;p2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4" name="Google Shape;11084;p2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085" name="Google Shape;11085;p20"/>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086" name="Google Shape;11086;p20"/>
          <p:cNvGrpSpPr/>
          <p:nvPr/>
        </p:nvGrpSpPr>
        <p:grpSpPr>
          <a:xfrm>
            <a:off x="2766374" y="3437213"/>
            <a:ext cx="330110" cy="308908"/>
            <a:chOff x="2766264" y="3394042"/>
            <a:chExt cx="294873" cy="275934"/>
          </a:xfrm>
        </p:grpSpPr>
        <p:sp>
          <p:nvSpPr>
            <p:cNvPr id="11087" name="Google Shape;11087;p2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8" name="Google Shape;11088;p2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9" name="Google Shape;11089;p2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0" name="Google Shape;11090;p2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91" name="Google Shape;11091;p20"/>
          <p:cNvGrpSpPr/>
          <p:nvPr/>
        </p:nvGrpSpPr>
        <p:grpSpPr>
          <a:xfrm>
            <a:off x="3214972" y="3435388"/>
            <a:ext cx="346406" cy="347552"/>
            <a:chOff x="3214972" y="3359188"/>
            <a:chExt cx="346406" cy="347552"/>
          </a:xfrm>
        </p:grpSpPr>
        <p:sp>
          <p:nvSpPr>
            <p:cNvPr id="11092" name="Google Shape;11092;p2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3" name="Google Shape;11093;p2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4" name="Google Shape;11094;p2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5" name="Google Shape;11095;p2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6" name="Google Shape;11096;p2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7" name="Google Shape;11097;p2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8" name="Google Shape;11098;p2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9" name="Google Shape;11099;p2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0" name="Google Shape;11100;p2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1" name="Google Shape;11101;p2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2" name="Google Shape;11102;p2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3" name="Google Shape;11103;p2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4" name="Google Shape;11104;p2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5" name="Google Shape;11105;p2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06" name="Google Shape;11106;p20"/>
          <p:cNvGrpSpPr/>
          <p:nvPr/>
        </p:nvGrpSpPr>
        <p:grpSpPr>
          <a:xfrm>
            <a:off x="4629306" y="3485393"/>
            <a:ext cx="367255" cy="244486"/>
            <a:chOff x="4629306" y="3409193"/>
            <a:chExt cx="367255" cy="244486"/>
          </a:xfrm>
        </p:grpSpPr>
        <p:sp>
          <p:nvSpPr>
            <p:cNvPr id="11107" name="Google Shape;11107;p2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8" name="Google Shape;11108;p2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9" name="Google Shape;11109;p2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0" name="Google Shape;11110;p2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1" name="Google Shape;11111;p2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2" name="Google Shape;11112;p2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3" name="Google Shape;11113;p2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4" name="Google Shape;11114;p2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5" name="Google Shape;11115;p2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6" name="Google Shape;11116;p2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17" name="Google Shape;11117;p20"/>
          <p:cNvGrpSpPr/>
          <p:nvPr/>
        </p:nvGrpSpPr>
        <p:grpSpPr>
          <a:xfrm>
            <a:off x="4193490" y="3426284"/>
            <a:ext cx="289939" cy="334661"/>
            <a:chOff x="4193490" y="3350084"/>
            <a:chExt cx="289939" cy="334661"/>
          </a:xfrm>
        </p:grpSpPr>
        <p:sp>
          <p:nvSpPr>
            <p:cNvPr id="11118" name="Google Shape;11118;p2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9" name="Google Shape;11119;p2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0" name="Google Shape;11120;p2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1" name="Google Shape;11121;p2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2" name="Google Shape;11122;p2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3" name="Google Shape;11123;p2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4" name="Google Shape;11124;p2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5" name="Google Shape;11125;p2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6" name="Google Shape;11126;p2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7" name="Google Shape;11127;p2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28" name="Google Shape;11128;p20"/>
          <p:cNvGrpSpPr/>
          <p:nvPr/>
        </p:nvGrpSpPr>
        <p:grpSpPr>
          <a:xfrm>
            <a:off x="6533281" y="3427430"/>
            <a:ext cx="357037" cy="357005"/>
            <a:chOff x="6533281" y="3351230"/>
            <a:chExt cx="357037" cy="357005"/>
          </a:xfrm>
        </p:grpSpPr>
        <p:sp>
          <p:nvSpPr>
            <p:cNvPr id="11129" name="Google Shape;11129;p2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0" name="Google Shape;11130;p2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1" name="Google Shape;11131;p2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32" name="Google Shape;11132;p20"/>
          <p:cNvGrpSpPr/>
          <p:nvPr/>
        </p:nvGrpSpPr>
        <p:grpSpPr>
          <a:xfrm>
            <a:off x="6058441" y="3427430"/>
            <a:ext cx="357387" cy="357005"/>
            <a:chOff x="6058441" y="3351230"/>
            <a:chExt cx="357387" cy="357005"/>
          </a:xfrm>
        </p:grpSpPr>
        <p:sp>
          <p:nvSpPr>
            <p:cNvPr id="11133" name="Google Shape;11133;p2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4" name="Google Shape;11134;p2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35" name="Google Shape;11135;p20"/>
          <p:cNvGrpSpPr/>
          <p:nvPr/>
        </p:nvGrpSpPr>
        <p:grpSpPr>
          <a:xfrm>
            <a:off x="7957483" y="3427048"/>
            <a:ext cx="357387" cy="357387"/>
            <a:chOff x="7957483" y="3350848"/>
            <a:chExt cx="357387" cy="357387"/>
          </a:xfrm>
        </p:grpSpPr>
        <p:sp>
          <p:nvSpPr>
            <p:cNvPr id="11136" name="Google Shape;11136;p2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7" name="Google Shape;11137;p2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8" name="Google Shape;11138;p2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39" name="Google Shape;11139;p20"/>
          <p:cNvGrpSpPr/>
          <p:nvPr/>
        </p:nvGrpSpPr>
        <p:grpSpPr>
          <a:xfrm>
            <a:off x="7007771" y="3427430"/>
            <a:ext cx="357387" cy="357005"/>
            <a:chOff x="7007771" y="3351230"/>
            <a:chExt cx="357387" cy="357005"/>
          </a:xfrm>
        </p:grpSpPr>
        <p:sp>
          <p:nvSpPr>
            <p:cNvPr id="11140" name="Google Shape;11140;p2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1" name="Google Shape;11141;p2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2" name="Google Shape;11142;p2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3" name="Google Shape;11143;p2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4" name="Google Shape;11144;p2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45" name="Google Shape;11145;p20"/>
          <p:cNvGrpSpPr/>
          <p:nvPr/>
        </p:nvGrpSpPr>
        <p:grpSpPr>
          <a:xfrm>
            <a:off x="5108729" y="3427430"/>
            <a:ext cx="357005" cy="357005"/>
            <a:chOff x="5108729" y="3351230"/>
            <a:chExt cx="357005" cy="357005"/>
          </a:xfrm>
        </p:grpSpPr>
        <p:sp>
          <p:nvSpPr>
            <p:cNvPr id="11146" name="Google Shape;11146;p2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7" name="Google Shape;11147;p2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48" name="Google Shape;11148;p20"/>
          <p:cNvGrpSpPr/>
          <p:nvPr/>
        </p:nvGrpSpPr>
        <p:grpSpPr>
          <a:xfrm>
            <a:off x="5583569" y="3427430"/>
            <a:ext cx="357419" cy="357005"/>
            <a:chOff x="5583569" y="3351230"/>
            <a:chExt cx="357419" cy="357005"/>
          </a:xfrm>
        </p:grpSpPr>
        <p:sp>
          <p:nvSpPr>
            <p:cNvPr id="11149" name="Google Shape;11149;p2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0" name="Google Shape;11150;p2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51" name="Google Shape;11151;p20"/>
          <p:cNvGrpSpPr/>
          <p:nvPr/>
        </p:nvGrpSpPr>
        <p:grpSpPr>
          <a:xfrm>
            <a:off x="7482229" y="3427430"/>
            <a:ext cx="357419" cy="357005"/>
            <a:chOff x="7482229" y="3351230"/>
            <a:chExt cx="357419" cy="357005"/>
          </a:xfrm>
        </p:grpSpPr>
        <p:sp>
          <p:nvSpPr>
            <p:cNvPr id="11152" name="Google Shape;11152;p2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3" name="Google Shape;11153;p2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4" name="Google Shape;11154;p2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5" name="Google Shape;11155;p2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6" name="Google Shape;11156;p2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57" name="Google Shape;11157;p20"/>
          <p:cNvGrpSpPr/>
          <p:nvPr/>
        </p:nvGrpSpPr>
        <p:grpSpPr>
          <a:xfrm>
            <a:off x="3764485" y="2966882"/>
            <a:ext cx="222874" cy="345737"/>
            <a:chOff x="3764485" y="2890682"/>
            <a:chExt cx="222874" cy="345737"/>
          </a:xfrm>
        </p:grpSpPr>
        <p:sp>
          <p:nvSpPr>
            <p:cNvPr id="11158" name="Google Shape;11158;p2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9" name="Google Shape;11159;p2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0" name="Google Shape;11160;p2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61" name="Google Shape;11161;p20"/>
          <p:cNvGrpSpPr/>
          <p:nvPr/>
        </p:nvGrpSpPr>
        <p:grpSpPr>
          <a:xfrm>
            <a:off x="2238616" y="2984331"/>
            <a:ext cx="422596" cy="310382"/>
            <a:chOff x="2278533" y="2937377"/>
            <a:chExt cx="346788" cy="254704"/>
          </a:xfrm>
        </p:grpSpPr>
        <p:sp>
          <p:nvSpPr>
            <p:cNvPr id="11162" name="Google Shape;11162;p2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3" name="Google Shape;11163;p2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64" name="Google Shape;11164;p20"/>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65" name="Google Shape;11165;p20"/>
          <p:cNvGrpSpPr/>
          <p:nvPr/>
        </p:nvGrpSpPr>
        <p:grpSpPr>
          <a:xfrm>
            <a:off x="1836637" y="2967710"/>
            <a:ext cx="286152" cy="346438"/>
            <a:chOff x="1836637" y="2891510"/>
            <a:chExt cx="286152" cy="346438"/>
          </a:xfrm>
        </p:grpSpPr>
        <p:sp>
          <p:nvSpPr>
            <p:cNvPr id="11166" name="Google Shape;11166;p2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7" name="Google Shape;11167;p2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8" name="Google Shape;11168;p2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69" name="Google Shape;11169;p20"/>
          <p:cNvGrpSpPr/>
          <p:nvPr/>
        </p:nvGrpSpPr>
        <p:grpSpPr>
          <a:xfrm>
            <a:off x="5585861" y="2982129"/>
            <a:ext cx="379764" cy="337684"/>
            <a:chOff x="5585861" y="2905929"/>
            <a:chExt cx="379764" cy="337684"/>
          </a:xfrm>
        </p:grpSpPr>
        <p:sp>
          <p:nvSpPr>
            <p:cNvPr id="11170" name="Google Shape;11170;p2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1" name="Google Shape;11171;p2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2" name="Google Shape;11172;p2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3" name="Google Shape;11173;p2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74" name="Google Shape;11174;p20"/>
          <p:cNvGrpSpPr/>
          <p:nvPr/>
        </p:nvGrpSpPr>
        <p:grpSpPr>
          <a:xfrm>
            <a:off x="1327676" y="2986680"/>
            <a:ext cx="347934" cy="310024"/>
            <a:chOff x="1327676" y="2910480"/>
            <a:chExt cx="347934" cy="310024"/>
          </a:xfrm>
        </p:grpSpPr>
        <p:sp>
          <p:nvSpPr>
            <p:cNvPr id="11175" name="Google Shape;11175;p2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6" name="Google Shape;11176;p2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7" name="Google Shape;11177;p2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8" name="Google Shape;11178;p2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9" name="Google Shape;11179;p2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80" name="Google Shape;11180;p20"/>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81" name="Google Shape;11181;p20"/>
          <p:cNvGrpSpPr/>
          <p:nvPr/>
        </p:nvGrpSpPr>
        <p:grpSpPr>
          <a:xfrm>
            <a:off x="2753401" y="2945764"/>
            <a:ext cx="382828" cy="358601"/>
            <a:chOff x="2753373" y="2902523"/>
            <a:chExt cx="347552" cy="325557"/>
          </a:xfrm>
        </p:grpSpPr>
        <p:sp>
          <p:nvSpPr>
            <p:cNvPr id="11182" name="Google Shape;11182;p2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3" name="Google Shape;11183;p2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4" name="Google Shape;11184;p2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5" name="Google Shape;11185;p2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6" name="Google Shape;11186;p2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7" name="Google Shape;11187;p2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88" name="Google Shape;11188;p20"/>
          <p:cNvGrpSpPr/>
          <p:nvPr/>
        </p:nvGrpSpPr>
        <p:grpSpPr>
          <a:xfrm>
            <a:off x="849016" y="2979455"/>
            <a:ext cx="356655" cy="335425"/>
            <a:chOff x="849016" y="2903255"/>
            <a:chExt cx="356655" cy="335425"/>
          </a:xfrm>
        </p:grpSpPr>
        <p:sp>
          <p:nvSpPr>
            <p:cNvPr id="11189" name="Google Shape;11189;p2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0" name="Google Shape;11190;p2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1" name="Google Shape;11191;p2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2" name="Google Shape;11192;p2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3" name="Google Shape;11193;p2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4" name="Google Shape;11194;p2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5" name="Google Shape;11195;p2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6" name="Google Shape;11196;p2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7" name="Google Shape;11197;p2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8" name="Google Shape;11198;p2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9" name="Google Shape;11199;p2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00" name="Google Shape;11200;p20"/>
          <p:cNvGrpSpPr/>
          <p:nvPr/>
        </p:nvGrpSpPr>
        <p:grpSpPr>
          <a:xfrm>
            <a:off x="4210933" y="3002977"/>
            <a:ext cx="280072" cy="275520"/>
            <a:chOff x="4210933" y="2926777"/>
            <a:chExt cx="280072" cy="275520"/>
          </a:xfrm>
        </p:grpSpPr>
        <p:sp>
          <p:nvSpPr>
            <p:cNvPr id="11201" name="Google Shape;11201;p2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2" name="Google Shape;11202;p2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3" name="Google Shape;11203;p2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4" name="Google Shape;11204;p2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5" name="Google Shape;11205;p2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6" name="Google Shape;11206;p2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7" name="Google Shape;11207;p2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8" name="Google Shape;11208;p2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9" name="Google Shape;11209;p2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0" name="Google Shape;11210;p2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1" name="Google Shape;11211;p2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2" name="Google Shape;11212;p2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3" name="Google Shape;11213;p2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14" name="Google Shape;11214;p20"/>
          <p:cNvGrpSpPr/>
          <p:nvPr/>
        </p:nvGrpSpPr>
        <p:grpSpPr>
          <a:xfrm>
            <a:off x="4667216" y="2991582"/>
            <a:ext cx="320273" cy="318395"/>
            <a:chOff x="4667216" y="2915382"/>
            <a:chExt cx="320273" cy="318395"/>
          </a:xfrm>
        </p:grpSpPr>
        <p:sp>
          <p:nvSpPr>
            <p:cNvPr id="11215" name="Google Shape;11215;p2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6" name="Google Shape;11216;p2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7" name="Google Shape;11217;p2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8" name="Google Shape;11218;p2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19" name="Google Shape;11219;p20"/>
          <p:cNvGrpSpPr/>
          <p:nvPr/>
        </p:nvGrpSpPr>
        <p:grpSpPr>
          <a:xfrm>
            <a:off x="5170480" y="3010839"/>
            <a:ext cx="261929" cy="280550"/>
            <a:chOff x="5170480" y="2934639"/>
            <a:chExt cx="261929" cy="280550"/>
          </a:xfrm>
        </p:grpSpPr>
        <p:sp>
          <p:nvSpPr>
            <p:cNvPr id="11220" name="Google Shape;11220;p2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1" name="Google Shape;11221;p2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2" name="Google Shape;11222;p2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3" name="Google Shape;11223;p2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4" name="Google Shape;11224;p2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5" name="Google Shape;11225;p2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6" name="Google Shape;11226;p2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7" name="Google Shape;11227;p20"/>
          <p:cNvGrpSpPr/>
          <p:nvPr/>
        </p:nvGrpSpPr>
        <p:grpSpPr>
          <a:xfrm>
            <a:off x="6069423" y="2968091"/>
            <a:ext cx="362321" cy="364231"/>
            <a:chOff x="6069423" y="2891892"/>
            <a:chExt cx="362321" cy="364231"/>
          </a:xfrm>
        </p:grpSpPr>
        <p:sp>
          <p:nvSpPr>
            <p:cNvPr id="11228" name="Google Shape;11228;p2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9" name="Google Shape;11229;p2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0" name="Google Shape;11230;p2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1" name="Google Shape;11231;p2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2" name="Google Shape;11232;p2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3" name="Google Shape;11233;p2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34" name="Google Shape;11234;p20"/>
          <p:cNvGrpSpPr/>
          <p:nvPr/>
        </p:nvGrpSpPr>
        <p:grpSpPr>
          <a:xfrm>
            <a:off x="6571955" y="2995370"/>
            <a:ext cx="308878" cy="311170"/>
            <a:chOff x="6571955" y="2919170"/>
            <a:chExt cx="308878" cy="311170"/>
          </a:xfrm>
        </p:grpSpPr>
        <p:sp>
          <p:nvSpPr>
            <p:cNvPr id="11235" name="Google Shape;11235;p2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6" name="Google Shape;11236;p2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7" name="Google Shape;11237;p2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8" name="Google Shape;11238;p2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9" name="Google Shape;11239;p2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0" name="Google Shape;11240;p2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1" name="Google Shape;11241;p2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2" name="Google Shape;11242;p2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3" name="Google Shape;11243;p2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4" name="Google Shape;11244;p2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45" name="Google Shape;11245;p20"/>
          <p:cNvGrpSpPr/>
          <p:nvPr/>
        </p:nvGrpSpPr>
        <p:grpSpPr>
          <a:xfrm>
            <a:off x="7500054" y="3010935"/>
            <a:ext cx="350576" cy="280454"/>
            <a:chOff x="7500054" y="2934735"/>
            <a:chExt cx="350576" cy="280454"/>
          </a:xfrm>
        </p:grpSpPr>
        <p:sp>
          <p:nvSpPr>
            <p:cNvPr id="11246" name="Google Shape;11246;p2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7" name="Google Shape;11247;p2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8" name="Google Shape;11248;p2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9" name="Google Shape;11249;p2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0" name="Google Shape;11250;p2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1" name="Google Shape;11251;p2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2" name="Google Shape;11252;p2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3" name="Google Shape;11253;p2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54" name="Google Shape;11254;p20"/>
          <p:cNvGrpSpPr/>
          <p:nvPr/>
        </p:nvGrpSpPr>
        <p:grpSpPr>
          <a:xfrm>
            <a:off x="7024430" y="2950862"/>
            <a:ext cx="332012" cy="355454"/>
            <a:chOff x="7055134" y="2919170"/>
            <a:chExt cx="290321" cy="310820"/>
          </a:xfrm>
        </p:grpSpPr>
        <p:sp>
          <p:nvSpPr>
            <p:cNvPr id="11255" name="Google Shape;11255;p2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6" name="Google Shape;11256;p2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7" name="Google Shape;11257;p2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8" name="Google Shape;11258;p2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9" name="Google Shape;11259;p2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0" name="Google Shape;11260;p2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1" name="Google Shape;11261;p2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2" name="Google Shape;11262;p2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3" name="Google Shape;11263;p2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4" name="Google Shape;11264;p2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5" name="Google Shape;11265;p2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6" name="Google Shape;11266;p2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7" name="Google Shape;11267;p2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8" name="Google Shape;11268;p2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69" name="Google Shape;11269;p20"/>
          <p:cNvGrpSpPr/>
          <p:nvPr/>
        </p:nvGrpSpPr>
        <p:grpSpPr>
          <a:xfrm>
            <a:off x="7985143" y="2976813"/>
            <a:ext cx="330109" cy="347552"/>
            <a:chOff x="7985143" y="2900613"/>
            <a:chExt cx="330109" cy="347552"/>
          </a:xfrm>
        </p:grpSpPr>
        <p:sp>
          <p:nvSpPr>
            <p:cNvPr id="11270" name="Google Shape;11270;p2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1" name="Google Shape;11271;p2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2" name="Google Shape;11272;p2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3" name="Google Shape;11273;p2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4" name="Google Shape;11274;p2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5" name="Google Shape;11275;p2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6" name="Google Shape;11276;p2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7" name="Google Shape;11277;p2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78" name="Google Shape;11278;p20"/>
          <p:cNvGrpSpPr/>
          <p:nvPr/>
        </p:nvGrpSpPr>
        <p:grpSpPr>
          <a:xfrm>
            <a:off x="7990840" y="2511426"/>
            <a:ext cx="354363" cy="353631"/>
            <a:chOff x="7990840" y="2435226"/>
            <a:chExt cx="354363" cy="353631"/>
          </a:xfrm>
        </p:grpSpPr>
        <p:sp>
          <p:nvSpPr>
            <p:cNvPr id="11279" name="Google Shape;11279;p2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0" name="Google Shape;11280;p2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1" name="Google Shape;11281;p2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82" name="Google Shape;11282;p20"/>
          <p:cNvGrpSpPr/>
          <p:nvPr/>
        </p:nvGrpSpPr>
        <p:grpSpPr>
          <a:xfrm>
            <a:off x="1817317" y="2556530"/>
            <a:ext cx="350958" cy="263043"/>
            <a:chOff x="1817317" y="2480330"/>
            <a:chExt cx="350958" cy="263043"/>
          </a:xfrm>
        </p:grpSpPr>
        <p:sp>
          <p:nvSpPr>
            <p:cNvPr id="11283" name="Google Shape;11283;p2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4" name="Google Shape;11284;p2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5" name="Google Shape;11285;p2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6" name="Google Shape;11286;p2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7" name="Google Shape;11287;p2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88" name="Google Shape;11288;p20"/>
          <p:cNvGrpSpPr/>
          <p:nvPr/>
        </p:nvGrpSpPr>
        <p:grpSpPr>
          <a:xfrm>
            <a:off x="1341727" y="2559549"/>
            <a:ext cx="419913" cy="308109"/>
            <a:chOff x="1341727" y="2483349"/>
            <a:chExt cx="419913" cy="308109"/>
          </a:xfrm>
        </p:grpSpPr>
        <p:sp>
          <p:nvSpPr>
            <p:cNvPr id="11289" name="Google Shape;11289;p2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0" name="Google Shape;11290;p2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1" name="Google Shape;11291;p2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92" name="Google Shape;11292;p20"/>
          <p:cNvGrpSpPr/>
          <p:nvPr/>
        </p:nvGrpSpPr>
        <p:grpSpPr>
          <a:xfrm>
            <a:off x="854332" y="2523936"/>
            <a:ext cx="376358" cy="330109"/>
            <a:chOff x="854332" y="2447736"/>
            <a:chExt cx="376358" cy="330109"/>
          </a:xfrm>
        </p:grpSpPr>
        <p:sp>
          <p:nvSpPr>
            <p:cNvPr id="11293" name="Google Shape;11293;p2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4" name="Google Shape;11294;p2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5" name="Google Shape;11295;p2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6" name="Google Shape;11296;p2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7" name="Google Shape;11297;p2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8" name="Google Shape;11298;p2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9" name="Google Shape;11299;p2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0" name="Google Shape;11300;p2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01" name="Google Shape;11301;p20"/>
          <p:cNvGrpSpPr/>
          <p:nvPr/>
        </p:nvGrpSpPr>
        <p:grpSpPr>
          <a:xfrm>
            <a:off x="4206763" y="2527151"/>
            <a:ext cx="322151" cy="322374"/>
            <a:chOff x="4206763" y="2450951"/>
            <a:chExt cx="322151" cy="322374"/>
          </a:xfrm>
        </p:grpSpPr>
        <p:sp>
          <p:nvSpPr>
            <p:cNvPr id="11302" name="Google Shape;11302;p2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3" name="Google Shape;11303;p2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04" name="Google Shape;11304;p20"/>
          <p:cNvGrpSpPr/>
          <p:nvPr/>
        </p:nvGrpSpPr>
        <p:grpSpPr>
          <a:xfrm>
            <a:off x="7528096" y="2526259"/>
            <a:ext cx="327976" cy="324316"/>
            <a:chOff x="7528096" y="2450059"/>
            <a:chExt cx="327976" cy="324316"/>
          </a:xfrm>
        </p:grpSpPr>
        <p:sp>
          <p:nvSpPr>
            <p:cNvPr id="11305" name="Google Shape;11305;p2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6" name="Google Shape;11306;p2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7" name="Google Shape;11307;p2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8" name="Google Shape;11308;p2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9" name="Google Shape;11309;p2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0" name="Google Shape;11310;p20"/>
          <p:cNvGrpSpPr/>
          <p:nvPr/>
        </p:nvGrpSpPr>
        <p:grpSpPr>
          <a:xfrm>
            <a:off x="7077129" y="2588742"/>
            <a:ext cx="282364" cy="198619"/>
            <a:chOff x="7077129" y="2512542"/>
            <a:chExt cx="282364" cy="198619"/>
          </a:xfrm>
        </p:grpSpPr>
        <p:sp>
          <p:nvSpPr>
            <p:cNvPr id="11311" name="Google Shape;11311;p2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2" name="Google Shape;11312;p2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3" name="Google Shape;11313;p2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4" name="Google Shape;11314;p2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5" name="Google Shape;11315;p2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6" name="Google Shape;11316;p2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7" name="Google Shape;11317;p20"/>
          <p:cNvGrpSpPr/>
          <p:nvPr/>
        </p:nvGrpSpPr>
        <p:grpSpPr>
          <a:xfrm>
            <a:off x="3725461" y="2520912"/>
            <a:ext cx="334279" cy="334661"/>
            <a:chOff x="3725461" y="2444712"/>
            <a:chExt cx="334279" cy="334661"/>
          </a:xfrm>
        </p:grpSpPr>
        <p:sp>
          <p:nvSpPr>
            <p:cNvPr id="11318" name="Google Shape;11318;p2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9" name="Google Shape;11319;p2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0" name="Google Shape;11320;p2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1" name="Google Shape;11321;p2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2" name="Google Shape;11322;p2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3" name="Google Shape;11323;p2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4" name="Google Shape;11324;p2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25" name="Google Shape;11325;p20"/>
          <p:cNvGrpSpPr/>
          <p:nvPr/>
        </p:nvGrpSpPr>
        <p:grpSpPr>
          <a:xfrm>
            <a:off x="6577238" y="2533421"/>
            <a:ext cx="332019" cy="310788"/>
            <a:chOff x="6577238" y="2457221"/>
            <a:chExt cx="332019" cy="310788"/>
          </a:xfrm>
        </p:grpSpPr>
        <p:sp>
          <p:nvSpPr>
            <p:cNvPr id="11326" name="Google Shape;11326;p2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7" name="Google Shape;11327;p2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8" name="Google Shape;11328;p2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9" name="Google Shape;11329;p2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0" name="Google Shape;11330;p2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1" name="Google Shape;11331;p2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32" name="Google Shape;11332;p20"/>
          <p:cNvGrpSpPr/>
          <p:nvPr/>
        </p:nvGrpSpPr>
        <p:grpSpPr>
          <a:xfrm>
            <a:off x="2818561" y="2515978"/>
            <a:ext cx="247892" cy="346024"/>
            <a:chOff x="2818561" y="2439778"/>
            <a:chExt cx="247892" cy="346024"/>
          </a:xfrm>
        </p:grpSpPr>
        <p:sp>
          <p:nvSpPr>
            <p:cNvPr id="11333" name="Google Shape;11333;p2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4" name="Google Shape;11334;p2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5" name="Google Shape;11335;p2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6" name="Google Shape;11336;p2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7" name="Google Shape;11337;p2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8" name="Google Shape;11338;p2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9" name="Google Shape;11339;p2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0" name="Google Shape;11340;p2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1" name="Google Shape;11341;p2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2" name="Google Shape;11342;p2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3" name="Google Shape;11343;p2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4" name="Google Shape;11344;p2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45" name="Google Shape;11345;p20"/>
          <p:cNvGrpSpPr/>
          <p:nvPr/>
        </p:nvGrpSpPr>
        <p:grpSpPr>
          <a:xfrm>
            <a:off x="3207778" y="2550832"/>
            <a:ext cx="419933" cy="275170"/>
            <a:chOff x="3207778" y="2474632"/>
            <a:chExt cx="419933" cy="275170"/>
          </a:xfrm>
        </p:grpSpPr>
        <p:sp>
          <p:nvSpPr>
            <p:cNvPr id="11346" name="Google Shape;11346;p2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7" name="Google Shape;11347;p2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8" name="Google Shape;11348;p2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9" name="Google Shape;11349;p2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0" name="Google Shape;11350;p2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1" name="Google Shape;11351;p2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2" name="Google Shape;11352;p2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3" name="Google Shape;11353;p2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4" name="Google Shape;11354;p2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5" name="Google Shape;11355;p2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6" name="Google Shape;11356;p2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7" name="Google Shape;11357;p2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8" name="Google Shape;11358;p2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9" name="Google Shape;11359;p2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60" name="Google Shape;11360;p20"/>
          <p:cNvGrpSpPr/>
          <p:nvPr/>
        </p:nvGrpSpPr>
        <p:grpSpPr>
          <a:xfrm>
            <a:off x="6099375" y="2532275"/>
            <a:ext cx="337684" cy="314194"/>
            <a:chOff x="6099375" y="2456075"/>
            <a:chExt cx="337684" cy="314194"/>
          </a:xfrm>
        </p:grpSpPr>
        <p:sp>
          <p:nvSpPr>
            <p:cNvPr id="11361" name="Google Shape;11361;p2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2" name="Google Shape;11362;p2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63" name="Google Shape;11363;p20"/>
          <p:cNvGrpSpPr/>
          <p:nvPr/>
        </p:nvGrpSpPr>
        <p:grpSpPr>
          <a:xfrm>
            <a:off x="2312623" y="2544784"/>
            <a:ext cx="312698" cy="286534"/>
            <a:chOff x="2312623" y="2468584"/>
            <a:chExt cx="312698" cy="286534"/>
          </a:xfrm>
        </p:grpSpPr>
        <p:sp>
          <p:nvSpPr>
            <p:cNvPr id="11364" name="Google Shape;11364;p2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5" name="Google Shape;11365;p2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6" name="Google Shape;11366;p2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67" name="Google Shape;11367;p20"/>
          <p:cNvGrpSpPr/>
          <p:nvPr/>
        </p:nvGrpSpPr>
        <p:grpSpPr>
          <a:xfrm>
            <a:off x="5618805" y="2517124"/>
            <a:ext cx="345292" cy="342618"/>
            <a:chOff x="5618805" y="2440924"/>
            <a:chExt cx="345292" cy="342618"/>
          </a:xfrm>
        </p:grpSpPr>
        <p:sp>
          <p:nvSpPr>
            <p:cNvPr id="11368" name="Google Shape;11368;p2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9" name="Google Shape;11369;p2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0" name="Google Shape;11370;p2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1" name="Google Shape;11371;p2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2" name="Google Shape;11372;p2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73" name="Google Shape;11373;p20"/>
          <p:cNvGrpSpPr/>
          <p:nvPr/>
        </p:nvGrpSpPr>
        <p:grpSpPr>
          <a:xfrm>
            <a:off x="4653179" y="2522790"/>
            <a:ext cx="377886" cy="331255"/>
            <a:chOff x="4653179" y="2446590"/>
            <a:chExt cx="377886" cy="331255"/>
          </a:xfrm>
        </p:grpSpPr>
        <p:sp>
          <p:nvSpPr>
            <p:cNvPr id="11374" name="Google Shape;11374;p2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5" name="Google Shape;11375;p2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6" name="Google Shape;11376;p2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7" name="Google Shape;11377;p2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78" name="Google Shape;11378;p20"/>
          <p:cNvGrpSpPr/>
          <p:nvPr/>
        </p:nvGrpSpPr>
        <p:grpSpPr>
          <a:xfrm>
            <a:off x="5184517" y="2535681"/>
            <a:ext cx="252062" cy="305122"/>
            <a:chOff x="5184517" y="2459481"/>
            <a:chExt cx="252062" cy="305122"/>
          </a:xfrm>
        </p:grpSpPr>
        <p:sp>
          <p:nvSpPr>
            <p:cNvPr id="11379" name="Google Shape;11379;p2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0" name="Google Shape;11380;p2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1" name="Google Shape;11381;p2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2" name="Google Shape;11382;p2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3" name="Google Shape;11383;p2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4" name="Google Shape;11384;p2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85" name="Google Shape;11385;p20"/>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86" name="Google Shape;11386;p20"/>
          <p:cNvGrpSpPr/>
          <p:nvPr/>
        </p:nvGrpSpPr>
        <p:grpSpPr>
          <a:xfrm>
            <a:off x="6155459" y="2045308"/>
            <a:ext cx="249770" cy="363849"/>
            <a:chOff x="6155459" y="1969108"/>
            <a:chExt cx="249770" cy="363849"/>
          </a:xfrm>
        </p:grpSpPr>
        <p:sp>
          <p:nvSpPr>
            <p:cNvPr id="11387" name="Google Shape;11387;p2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8" name="Google Shape;11388;p2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9" name="Google Shape;11389;p2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0" name="Google Shape;11390;p2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1" name="Google Shape;11391;p2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2" name="Google Shape;11392;p2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3" name="Google Shape;11393;p2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4" name="Google Shape;11394;p2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5" name="Google Shape;11395;p2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96" name="Google Shape;11396;p20"/>
          <p:cNvGrpSpPr/>
          <p:nvPr/>
        </p:nvGrpSpPr>
        <p:grpSpPr>
          <a:xfrm>
            <a:off x="2280029" y="2046804"/>
            <a:ext cx="353631" cy="354395"/>
            <a:chOff x="2280029" y="1970604"/>
            <a:chExt cx="353631" cy="354395"/>
          </a:xfrm>
        </p:grpSpPr>
        <p:sp>
          <p:nvSpPr>
            <p:cNvPr id="11397" name="Google Shape;11397;p2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8" name="Google Shape;11398;p2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9" name="Google Shape;11399;p2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0" name="Google Shape;11400;p2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01" name="Google Shape;11401;p20"/>
          <p:cNvGrpSpPr/>
          <p:nvPr/>
        </p:nvGrpSpPr>
        <p:grpSpPr>
          <a:xfrm>
            <a:off x="8065100" y="2076374"/>
            <a:ext cx="255086" cy="301685"/>
            <a:chOff x="8065100" y="2000174"/>
            <a:chExt cx="255086" cy="301685"/>
          </a:xfrm>
        </p:grpSpPr>
        <p:sp>
          <p:nvSpPr>
            <p:cNvPr id="11402" name="Google Shape;11402;p2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3" name="Google Shape;11403;p2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4" name="Google Shape;11404;p2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5" name="Google Shape;11405;p2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06" name="Google Shape;11406;p20"/>
          <p:cNvGrpSpPr/>
          <p:nvPr/>
        </p:nvGrpSpPr>
        <p:grpSpPr>
          <a:xfrm>
            <a:off x="6633705" y="2045308"/>
            <a:ext cx="249420" cy="363849"/>
            <a:chOff x="6633705" y="1969108"/>
            <a:chExt cx="249420" cy="363849"/>
          </a:xfrm>
        </p:grpSpPr>
        <p:sp>
          <p:nvSpPr>
            <p:cNvPr id="11407" name="Google Shape;11407;p2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8" name="Google Shape;11408;p2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9" name="Google Shape;11409;p2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0" name="Google Shape;11410;p2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1" name="Google Shape;11411;p2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2" name="Google Shape;11412;p2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3" name="Google Shape;11413;p2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4" name="Google Shape;11414;p2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5" name="Google Shape;11415;p20"/>
          <p:cNvGrpSpPr/>
          <p:nvPr/>
        </p:nvGrpSpPr>
        <p:grpSpPr>
          <a:xfrm>
            <a:off x="5211031" y="2045308"/>
            <a:ext cx="226661" cy="363467"/>
            <a:chOff x="5211031" y="1969108"/>
            <a:chExt cx="226661" cy="363467"/>
          </a:xfrm>
        </p:grpSpPr>
        <p:sp>
          <p:nvSpPr>
            <p:cNvPr id="11416" name="Google Shape;11416;p2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7" name="Google Shape;11417;p2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8" name="Google Shape;11418;p20"/>
          <p:cNvGrpSpPr/>
          <p:nvPr/>
        </p:nvGrpSpPr>
        <p:grpSpPr>
          <a:xfrm>
            <a:off x="3712952" y="2046804"/>
            <a:ext cx="354363" cy="354395"/>
            <a:chOff x="3712952" y="1970604"/>
            <a:chExt cx="354363" cy="354395"/>
          </a:xfrm>
        </p:grpSpPr>
        <p:sp>
          <p:nvSpPr>
            <p:cNvPr id="11419" name="Google Shape;11419;p2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0" name="Google Shape;11420;p2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1" name="Google Shape;11421;p2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2" name="Google Shape;11422;p2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3" name="Google Shape;11423;p2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4" name="Google Shape;11424;p2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5" name="Google Shape;11425;p2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6" name="Google Shape;11426;p2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7" name="Google Shape;11427;p2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28" name="Google Shape;11428;p20"/>
          <p:cNvGrpSpPr/>
          <p:nvPr/>
        </p:nvGrpSpPr>
        <p:grpSpPr>
          <a:xfrm>
            <a:off x="3235438" y="2046804"/>
            <a:ext cx="354363" cy="354745"/>
            <a:chOff x="3235438" y="1970604"/>
            <a:chExt cx="354363" cy="354745"/>
          </a:xfrm>
        </p:grpSpPr>
        <p:sp>
          <p:nvSpPr>
            <p:cNvPr id="11429" name="Google Shape;11429;p2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0" name="Google Shape;11430;p2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1" name="Google Shape;11431;p2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2" name="Google Shape;11432;p2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3" name="Google Shape;11433;p2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4" name="Google Shape;11434;p2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5" name="Google Shape;11435;p2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6" name="Google Shape;11436;p2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7" name="Google Shape;11437;p2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8" name="Google Shape;11438;p2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9" name="Google Shape;11439;p2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0" name="Google Shape;11440;p2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1" name="Google Shape;11441;p2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42" name="Google Shape;11442;p20"/>
          <p:cNvGrpSpPr/>
          <p:nvPr/>
        </p:nvGrpSpPr>
        <p:grpSpPr>
          <a:xfrm>
            <a:off x="1329585" y="2066125"/>
            <a:ext cx="341472" cy="335074"/>
            <a:chOff x="1329585" y="1989925"/>
            <a:chExt cx="341472" cy="335074"/>
          </a:xfrm>
        </p:grpSpPr>
        <p:sp>
          <p:nvSpPr>
            <p:cNvPr id="11443" name="Google Shape;11443;p2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4" name="Google Shape;11444;p2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5" name="Google Shape;11445;p2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46" name="Google Shape;11446;p20"/>
          <p:cNvGrpSpPr/>
          <p:nvPr/>
        </p:nvGrpSpPr>
        <p:grpSpPr>
          <a:xfrm>
            <a:off x="5591871" y="2066106"/>
            <a:ext cx="416649" cy="325597"/>
            <a:chOff x="5626763" y="2013829"/>
            <a:chExt cx="351722" cy="274788"/>
          </a:xfrm>
        </p:grpSpPr>
        <p:sp>
          <p:nvSpPr>
            <p:cNvPr id="11447" name="Google Shape;11447;p2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8" name="Google Shape;11448;p2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9" name="Google Shape;11449;p2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0" name="Google Shape;11450;p2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1" name="Google Shape;11451;p2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2" name="Google Shape;11452;p2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3" name="Google Shape;11453;p2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4" name="Google Shape;11454;p2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5" name="Google Shape;11455;p2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6" name="Google Shape;11456;p2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7" name="Google Shape;11457;p20"/>
          <p:cNvGrpSpPr/>
          <p:nvPr/>
        </p:nvGrpSpPr>
        <p:grpSpPr>
          <a:xfrm>
            <a:off x="7576605" y="2060077"/>
            <a:ext cx="276698" cy="333133"/>
            <a:chOff x="7576605" y="1983877"/>
            <a:chExt cx="276698" cy="333133"/>
          </a:xfrm>
        </p:grpSpPr>
        <p:sp>
          <p:nvSpPr>
            <p:cNvPr id="11458" name="Google Shape;11458;p2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9" name="Google Shape;11459;p2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0" name="Google Shape;11460;p20"/>
          <p:cNvGrpSpPr/>
          <p:nvPr/>
        </p:nvGrpSpPr>
        <p:grpSpPr>
          <a:xfrm>
            <a:off x="853568" y="2051738"/>
            <a:ext cx="337334" cy="353599"/>
            <a:chOff x="853568" y="1975538"/>
            <a:chExt cx="337334" cy="353599"/>
          </a:xfrm>
        </p:grpSpPr>
        <p:sp>
          <p:nvSpPr>
            <p:cNvPr id="11461" name="Google Shape;11461;p2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2" name="Google Shape;11462;p2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3" name="Google Shape;11463;p2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4" name="Google Shape;11464;p2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5" name="Google Shape;11465;p20"/>
          <p:cNvGrpSpPr/>
          <p:nvPr/>
        </p:nvGrpSpPr>
        <p:grpSpPr>
          <a:xfrm>
            <a:off x="2770052" y="2085828"/>
            <a:ext cx="327085" cy="277080"/>
            <a:chOff x="2770052" y="2009628"/>
            <a:chExt cx="327085" cy="277080"/>
          </a:xfrm>
        </p:grpSpPr>
        <p:sp>
          <p:nvSpPr>
            <p:cNvPr id="11466" name="Google Shape;11466;p2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7" name="Google Shape;11467;p2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68" name="Google Shape;11468;p20"/>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69" name="Google Shape;11469;p20"/>
          <p:cNvGrpSpPr/>
          <p:nvPr/>
        </p:nvGrpSpPr>
        <p:grpSpPr>
          <a:xfrm>
            <a:off x="4195399" y="2046804"/>
            <a:ext cx="344878" cy="343573"/>
            <a:chOff x="4195399" y="1970604"/>
            <a:chExt cx="344878" cy="343573"/>
          </a:xfrm>
        </p:grpSpPr>
        <p:sp>
          <p:nvSpPr>
            <p:cNvPr id="11470" name="Google Shape;11470;p2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1" name="Google Shape;11471;p2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2" name="Google Shape;11472;p2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3" name="Google Shape;11473;p2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74" name="Google Shape;11474;p20"/>
          <p:cNvGrpSpPr/>
          <p:nvPr/>
        </p:nvGrpSpPr>
        <p:grpSpPr>
          <a:xfrm>
            <a:off x="4674791" y="2053647"/>
            <a:ext cx="344528" cy="344114"/>
            <a:chOff x="4674791" y="1977447"/>
            <a:chExt cx="344528" cy="344114"/>
          </a:xfrm>
        </p:grpSpPr>
        <p:sp>
          <p:nvSpPr>
            <p:cNvPr id="11475" name="Google Shape;11475;p2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6" name="Google Shape;11476;p2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7" name="Google Shape;11477;p2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8" name="Google Shape;11478;p2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9" name="Google Shape;11479;p2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0" name="Google Shape;11480;p2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1" name="Google Shape;11481;p2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2" name="Google Shape;11482;p2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3" name="Google Shape;11483;p2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4" name="Google Shape;11484;p2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5" name="Google Shape;11485;p2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6" name="Google Shape;11486;p2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7" name="Google Shape;11487;p2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8" name="Google Shape;11488;p2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9" name="Google Shape;11489;p2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0" name="Google Shape;11490;p2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1" name="Google Shape;11491;p2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2" name="Google Shape;11492;p2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3" name="Google Shape;11493;p2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4" name="Google Shape;11494;p2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5" name="Google Shape;11495;p2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6" name="Google Shape;11496;p2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7" name="Google Shape;11497;p2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8" name="Google Shape;11498;p2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9" name="Google Shape;11499;p2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0" name="Google Shape;11500;p2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01" name="Google Shape;11501;p20"/>
          <p:cNvGrpSpPr/>
          <p:nvPr/>
        </p:nvGrpSpPr>
        <p:grpSpPr>
          <a:xfrm>
            <a:off x="6083810" y="1623497"/>
            <a:ext cx="382819" cy="310788"/>
            <a:chOff x="6083810" y="1547297"/>
            <a:chExt cx="382819" cy="310788"/>
          </a:xfrm>
        </p:grpSpPr>
        <p:sp>
          <p:nvSpPr>
            <p:cNvPr id="11502" name="Google Shape;11502;p2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3" name="Google Shape;11503;p2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4" name="Google Shape;11504;p2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5" name="Google Shape;11505;p2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6" name="Google Shape;11506;p2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7" name="Google Shape;11507;p2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8" name="Google Shape;11508;p2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9" name="Google Shape;11509;p2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0" name="Google Shape;11510;p2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1" name="Google Shape;11511;p2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2" name="Google Shape;11512;p2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3" name="Google Shape;11513;p2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4" name="Google Shape;11514;p2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5" name="Google Shape;11515;p2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6" name="Google Shape;11516;p2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7" name="Google Shape;11517;p2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8" name="Google Shape;11518;p2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9" name="Google Shape;11519;p2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20" name="Google Shape;11520;p20"/>
          <p:cNvGrpSpPr/>
          <p:nvPr/>
        </p:nvGrpSpPr>
        <p:grpSpPr>
          <a:xfrm>
            <a:off x="6558300" y="1614393"/>
            <a:ext cx="382788" cy="328613"/>
            <a:chOff x="6558300" y="1538193"/>
            <a:chExt cx="382788" cy="328613"/>
          </a:xfrm>
        </p:grpSpPr>
        <p:sp>
          <p:nvSpPr>
            <p:cNvPr id="11521" name="Google Shape;11521;p2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2" name="Google Shape;11522;p2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23" name="Google Shape;11523;p20"/>
          <p:cNvGrpSpPr/>
          <p:nvPr/>
        </p:nvGrpSpPr>
        <p:grpSpPr>
          <a:xfrm>
            <a:off x="5194002" y="1587497"/>
            <a:ext cx="259605" cy="346024"/>
            <a:chOff x="5194002" y="1511297"/>
            <a:chExt cx="259605" cy="346024"/>
          </a:xfrm>
        </p:grpSpPr>
        <p:sp>
          <p:nvSpPr>
            <p:cNvPr id="11524" name="Google Shape;11524;p2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5" name="Google Shape;11525;p2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6" name="Google Shape;11526;p2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7" name="Google Shape;11527;p2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28" name="Google Shape;11528;p20"/>
          <p:cNvGrpSpPr/>
          <p:nvPr/>
        </p:nvGrpSpPr>
        <p:grpSpPr>
          <a:xfrm>
            <a:off x="1394741" y="1588261"/>
            <a:ext cx="252444" cy="351722"/>
            <a:chOff x="1394741" y="1512061"/>
            <a:chExt cx="252444" cy="351722"/>
          </a:xfrm>
        </p:grpSpPr>
        <p:sp>
          <p:nvSpPr>
            <p:cNvPr id="11529" name="Google Shape;11529;p2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0" name="Google Shape;11530;p2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1" name="Google Shape;11531;p2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2" name="Google Shape;11532;p2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3" name="Google Shape;11533;p2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4" name="Google Shape;11534;p2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5" name="Google Shape;11535;p2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6" name="Google Shape;11536;p2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7" name="Google Shape;11537;p2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8" name="Google Shape;11538;p2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9" name="Google Shape;11539;p2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0" name="Google Shape;11540;p2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1" name="Google Shape;11541;p2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2" name="Google Shape;11542;p2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3" name="Google Shape;11543;p2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4" name="Google Shape;11544;p2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5" name="Google Shape;11545;p2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46" name="Google Shape;11546;p20"/>
          <p:cNvGrpSpPr/>
          <p:nvPr/>
        </p:nvGrpSpPr>
        <p:grpSpPr>
          <a:xfrm>
            <a:off x="855096" y="1580685"/>
            <a:ext cx="380910" cy="339594"/>
            <a:chOff x="855096" y="1504485"/>
            <a:chExt cx="380910" cy="339594"/>
          </a:xfrm>
        </p:grpSpPr>
        <p:sp>
          <p:nvSpPr>
            <p:cNvPr id="11547" name="Google Shape;11547;p2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8" name="Google Shape;11548;p2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9" name="Google Shape;11549;p2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0" name="Google Shape;11550;p2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1" name="Google Shape;11551;p2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52" name="Google Shape;11552;p20"/>
          <p:cNvGrpSpPr/>
          <p:nvPr/>
        </p:nvGrpSpPr>
        <p:grpSpPr>
          <a:xfrm>
            <a:off x="1819576" y="1587879"/>
            <a:ext cx="352103" cy="352103"/>
            <a:chOff x="1819576" y="1511679"/>
            <a:chExt cx="352103" cy="352103"/>
          </a:xfrm>
        </p:grpSpPr>
        <p:sp>
          <p:nvSpPr>
            <p:cNvPr id="11553" name="Google Shape;11553;p2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4" name="Google Shape;11554;p2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5" name="Google Shape;11555;p2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6" name="Google Shape;11556;p2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57" name="Google Shape;11557;p20"/>
          <p:cNvGrpSpPr/>
          <p:nvPr/>
        </p:nvGrpSpPr>
        <p:grpSpPr>
          <a:xfrm>
            <a:off x="5621097" y="1576961"/>
            <a:ext cx="371424" cy="355446"/>
            <a:chOff x="5621097" y="1500761"/>
            <a:chExt cx="371424" cy="355446"/>
          </a:xfrm>
        </p:grpSpPr>
        <p:sp>
          <p:nvSpPr>
            <p:cNvPr id="11558" name="Google Shape;11558;p2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9" name="Google Shape;11559;p2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0" name="Google Shape;11560;p20"/>
          <p:cNvGrpSpPr/>
          <p:nvPr/>
        </p:nvGrpSpPr>
        <p:grpSpPr>
          <a:xfrm>
            <a:off x="4670239" y="1617799"/>
            <a:ext cx="359679" cy="321833"/>
            <a:chOff x="4670239" y="1541599"/>
            <a:chExt cx="359679" cy="321833"/>
          </a:xfrm>
        </p:grpSpPr>
        <p:sp>
          <p:nvSpPr>
            <p:cNvPr id="11561" name="Google Shape;11561;p2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2" name="Google Shape;11562;p2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3" name="Google Shape;11563;p2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4" name="Google Shape;11564;p2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5" name="Google Shape;11565;p2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6" name="Google Shape;11566;p20"/>
          <p:cNvGrpSpPr/>
          <p:nvPr/>
        </p:nvGrpSpPr>
        <p:grpSpPr>
          <a:xfrm>
            <a:off x="4212429" y="1578585"/>
            <a:ext cx="321037" cy="353822"/>
            <a:chOff x="4212429" y="1502385"/>
            <a:chExt cx="321037" cy="353822"/>
          </a:xfrm>
        </p:grpSpPr>
        <p:sp>
          <p:nvSpPr>
            <p:cNvPr id="11567" name="Google Shape;11567;p2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8" name="Google Shape;11568;p2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9" name="Google Shape;11569;p2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0" name="Google Shape;11570;p2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71" name="Google Shape;11571;p20"/>
          <p:cNvGrpSpPr/>
          <p:nvPr/>
        </p:nvGrpSpPr>
        <p:grpSpPr>
          <a:xfrm>
            <a:off x="2302788" y="1582181"/>
            <a:ext cx="336188" cy="335425"/>
            <a:chOff x="2302788" y="1505981"/>
            <a:chExt cx="336188" cy="335425"/>
          </a:xfrm>
        </p:grpSpPr>
        <p:sp>
          <p:nvSpPr>
            <p:cNvPr id="11572" name="Google Shape;11572;p2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3" name="Google Shape;11573;p2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4" name="Google Shape;11574;p2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5" name="Google Shape;11575;p2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6" name="Google Shape;11576;p2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7" name="Google Shape;11577;p2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8" name="Google Shape;11578;p2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9" name="Google Shape;11579;p2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0" name="Google Shape;11580;p2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1" name="Google Shape;11581;p2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2" name="Google Shape;11582;p2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3" name="Google Shape;11583;p2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4" name="Google Shape;11584;p2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5" name="Google Shape;11585;p2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6" name="Google Shape;11586;p2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7" name="Google Shape;11587;p2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8" name="Google Shape;11588;p2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89" name="Google Shape;11589;p20"/>
          <p:cNvGrpSpPr/>
          <p:nvPr/>
        </p:nvGrpSpPr>
        <p:grpSpPr>
          <a:xfrm>
            <a:off x="2780301" y="1598096"/>
            <a:ext cx="333133" cy="321037"/>
            <a:chOff x="2780301" y="1521896"/>
            <a:chExt cx="333133" cy="321037"/>
          </a:xfrm>
        </p:grpSpPr>
        <p:sp>
          <p:nvSpPr>
            <p:cNvPr id="11590" name="Google Shape;11590;p2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1" name="Google Shape;11591;p2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2" name="Google Shape;11592;p2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3" name="Google Shape;11593;p2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4" name="Google Shape;11594;p2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5" name="Google Shape;11595;p2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6" name="Google Shape;11596;p2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7" name="Google Shape;11597;p2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8" name="Google Shape;11598;p2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9" name="Google Shape;11599;p2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0" name="Google Shape;11600;p2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1" name="Google Shape;11601;p2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2" name="Google Shape;11602;p2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3" name="Google Shape;11603;p2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4" name="Google Shape;11604;p2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5" name="Google Shape;11605;p2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6" name="Google Shape;11606;p2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7" name="Google Shape;11607;p2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8" name="Google Shape;11608;p2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9" name="Google Shape;11609;p2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10" name="Google Shape;11610;p20"/>
          <p:cNvGrpSpPr/>
          <p:nvPr/>
        </p:nvGrpSpPr>
        <p:grpSpPr>
          <a:xfrm>
            <a:off x="3316159" y="1591285"/>
            <a:ext cx="211892" cy="339594"/>
            <a:chOff x="3316159" y="1515085"/>
            <a:chExt cx="211892" cy="339594"/>
          </a:xfrm>
        </p:grpSpPr>
        <p:sp>
          <p:nvSpPr>
            <p:cNvPr id="11611" name="Google Shape;11611;p2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2" name="Google Shape;11612;p2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3" name="Google Shape;11613;p2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14" name="Google Shape;11614;p20"/>
            <p:cNvGrpSpPr/>
            <p:nvPr/>
          </p:nvGrpSpPr>
          <p:grpSpPr>
            <a:xfrm>
              <a:off x="3316159" y="1515085"/>
              <a:ext cx="211892" cy="339594"/>
              <a:chOff x="3316159" y="1515085"/>
              <a:chExt cx="211892" cy="339594"/>
            </a:xfrm>
          </p:grpSpPr>
          <p:sp>
            <p:nvSpPr>
              <p:cNvPr id="11615" name="Google Shape;11615;p2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6" name="Google Shape;11616;p2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7" name="Google Shape;11617;p2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8" name="Google Shape;11618;p2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9" name="Google Shape;11619;p2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0" name="Google Shape;11620;p2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621" name="Google Shape;11621;p20"/>
          <p:cNvGrpSpPr/>
          <p:nvPr/>
        </p:nvGrpSpPr>
        <p:grpSpPr>
          <a:xfrm>
            <a:off x="3716358" y="1620855"/>
            <a:ext cx="361971" cy="314958"/>
            <a:chOff x="3716358" y="1544655"/>
            <a:chExt cx="361971" cy="314958"/>
          </a:xfrm>
        </p:grpSpPr>
        <p:sp>
          <p:nvSpPr>
            <p:cNvPr id="11622" name="Google Shape;11622;p2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3" name="Google Shape;11623;p2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4" name="Google Shape;11624;p2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5" name="Google Shape;11625;p2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6" name="Google Shape;11626;p2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27" name="Google Shape;11627;p20"/>
            <p:cNvGrpSpPr/>
            <p:nvPr/>
          </p:nvGrpSpPr>
          <p:grpSpPr>
            <a:xfrm>
              <a:off x="3716358" y="1544655"/>
              <a:ext cx="361971" cy="314958"/>
              <a:chOff x="3716358" y="1544655"/>
              <a:chExt cx="361971" cy="314958"/>
            </a:xfrm>
          </p:grpSpPr>
          <p:sp>
            <p:nvSpPr>
              <p:cNvPr id="11628" name="Google Shape;11628;p2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9" name="Google Shape;11629;p2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0" name="Google Shape;11630;p2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1" name="Google Shape;11631;p2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2" name="Google Shape;11632;p2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633" name="Google Shape;11633;p20"/>
          <p:cNvGrpSpPr/>
          <p:nvPr/>
        </p:nvGrpSpPr>
        <p:grpSpPr>
          <a:xfrm>
            <a:off x="7011924" y="1633752"/>
            <a:ext cx="499533" cy="305136"/>
            <a:chOff x="7009649" y="1541981"/>
            <a:chExt cx="524940" cy="320655"/>
          </a:xfrm>
        </p:grpSpPr>
        <p:sp>
          <p:nvSpPr>
            <p:cNvPr id="11634" name="Google Shape;11634;p2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5" name="Google Shape;11635;p2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6" name="Google Shape;11636;p2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7" name="Google Shape;11637;p2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8" name="Google Shape;11638;p2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9" name="Google Shape;11639;p2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0" name="Google Shape;11640;p2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1" name="Google Shape;11641;p2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42" name="Google Shape;11642;p20"/>
          <p:cNvGrpSpPr/>
          <p:nvPr/>
        </p:nvGrpSpPr>
        <p:grpSpPr>
          <a:xfrm>
            <a:off x="8034034" y="1594309"/>
            <a:ext cx="282746" cy="340358"/>
            <a:chOff x="8034034" y="1518109"/>
            <a:chExt cx="282746" cy="340358"/>
          </a:xfrm>
        </p:grpSpPr>
        <p:sp>
          <p:nvSpPr>
            <p:cNvPr id="11643" name="Google Shape;11643;p2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4" name="Google Shape;11644;p2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5" name="Google Shape;11645;p2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6" name="Google Shape;11646;p2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47" name="Google Shape;11647;p20"/>
          <p:cNvGrpSpPr/>
          <p:nvPr/>
        </p:nvGrpSpPr>
        <p:grpSpPr>
          <a:xfrm>
            <a:off x="7582302" y="1576134"/>
            <a:ext cx="369133" cy="360411"/>
            <a:chOff x="7582302" y="1499934"/>
            <a:chExt cx="369133" cy="360411"/>
          </a:xfrm>
        </p:grpSpPr>
        <p:sp>
          <p:nvSpPr>
            <p:cNvPr id="11648" name="Google Shape;11648;p2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9" name="Google Shape;11649;p2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0" name="Google Shape;11650;p2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1" name="Google Shape;11651;p2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2" name="Google Shape;11652;p2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53" name="Google Shape;11653;p20"/>
          <p:cNvGrpSpPr/>
          <p:nvPr/>
        </p:nvGrpSpPr>
        <p:grpSpPr>
          <a:xfrm>
            <a:off x="6196089" y="3893352"/>
            <a:ext cx="346056" cy="345674"/>
            <a:chOff x="2238181" y="4120624"/>
            <a:chExt cx="346056" cy="345674"/>
          </a:xfrm>
        </p:grpSpPr>
        <p:grpSp>
          <p:nvGrpSpPr>
            <p:cNvPr id="11654" name="Google Shape;11654;p20"/>
            <p:cNvGrpSpPr/>
            <p:nvPr/>
          </p:nvGrpSpPr>
          <p:grpSpPr>
            <a:xfrm>
              <a:off x="2309209" y="4177423"/>
              <a:ext cx="204025" cy="232089"/>
              <a:chOff x="1512725" y="258500"/>
              <a:chExt cx="4570900" cy="5199625"/>
            </a:xfrm>
          </p:grpSpPr>
          <p:sp>
            <p:nvSpPr>
              <p:cNvPr id="11655" name="Google Shape;11655;p2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6" name="Google Shape;11656;p2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57" name="Google Shape;11657;p2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58" name="Google Shape;11658;p20"/>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SEO &amp; Marketing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662"/>
        <p:cNvGrpSpPr/>
        <p:nvPr/>
      </p:nvGrpSpPr>
      <p:grpSpPr>
        <a:xfrm>
          <a:off x="0" y="0"/>
          <a:ext cx="0" cy="0"/>
          <a:chOff x="0" y="0"/>
          <a:chExt cx="0" cy="0"/>
        </a:xfrm>
      </p:grpSpPr>
      <p:sp>
        <p:nvSpPr>
          <p:cNvPr id="11663" name="Google Shape;11663;p21"/>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4" name="Google Shape;11664;p21"/>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5" name="Google Shape;11665;p21"/>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6" name="Google Shape;11666;p21"/>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7" name="Google Shape;11667;p21"/>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8" name="Google Shape;11668;p21"/>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9" name="Google Shape;11669;p21"/>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0" name="Google Shape;11670;p21"/>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1" name="Google Shape;11671;p21"/>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2" name="Google Shape;11672;p21"/>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3" name="Google Shape;11673;p21"/>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4" name="Google Shape;11674;p21"/>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5" name="Google Shape;11675;p21"/>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6" name="Google Shape;11676;p21"/>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7" name="Google Shape;11677;p21"/>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8" name="Google Shape;11678;p21"/>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srgbClr val="FFFFFF"/>
                </a:solidFill>
                <a:effectLst/>
                <a:uLnTx/>
                <a:uFillTx/>
                <a:latin typeface="Arial"/>
                <a:cs typeface="Arial"/>
                <a:sym typeface="Arial"/>
              </a:rPr>
              <a:t>Add the title here</a:t>
            </a:r>
            <a:endParaRPr lang="en-US" sz="1000" b="0" i="0" u="none" strike="noStrike" kern="0" cap="none" spc="0" normalizeH="0" baseline="0" noProof="0" dirty="0">
              <a:ln>
                <a:noFill/>
              </a:ln>
              <a:solidFill>
                <a:srgbClr val="FFFFFF"/>
              </a:solidFill>
              <a:effectLst/>
              <a:uLnTx/>
              <a:uFillTx/>
              <a:latin typeface="Arial"/>
              <a:cs typeface="Arial"/>
            </a:endParaRPr>
          </a:p>
        </p:txBody>
      </p:sp>
      <p:grpSp>
        <p:nvGrpSpPr>
          <p:cNvPr id="11679" name="Google Shape;11679;p21"/>
          <p:cNvGrpSpPr/>
          <p:nvPr/>
        </p:nvGrpSpPr>
        <p:grpSpPr>
          <a:xfrm>
            <a:off x="1311648" y="1620631"/>
            <a:ext cx="197743" cy="197743"/>
            <a:chOff x="2676100" y="832575"/>
            <a:chExt cx="483125" cy="483125"/>
          </a:xfrm>
        </p:grpSpPr>
        <p:sp>
          <p:nvSpPr>
            <p:cNvPr id="11680" name="Google Shape;11680;p2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81" name="Google Shape;11681;p2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82" name="Google Shape;11682;p2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1683" name="Google Shape;11683;p21"/>
          <p:cNvGrpSpPr/>
          <p:nvPr/>
        </p:nvGrpSpPr>
        <p:grpSpPr>
          <a:xfrm>
            <a:off x="2258621" y="1613606"/>
            <a:ext cx="204394" cy="197743"/>
            <a:chOff x="3270550" y="832575"/>
            <a:chExt cx="499375" cy="483125"/>
          </a:xfrm>
        </p:grpSpPr>
        <p:sp>
          <p:nvSpPr>
            <p:cNvPr id="11684" name="Google Shape;11684;p2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85" name="Google Shape;11685;p2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86" name="Google Shape;11686;p2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1687" name="Google Shape;11687;p21"/>
          <p:cNvGrpSpPr/>
          <p:nvPr/>
        </p:nvGrpSpPr>
        <p:grpSpPr>
          <a:xfrm>
            <a:off x="3212214" y="1620657"/>
            <a:ext cx="197774" cy="197743"/>
            <a:chOff x="3270475" y="1427025"/>
            <a:chExt cx="483200" cy="483125"/>
          </a:xfrm>
        </p:grpSpPr>
        <p:sp>
          <p:nvSpPr>
            <p:cNvPr id="11688" name="Google Shape;11688;p2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89" name="Google Shape;11689;p2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0" name="Google Shape;11690;p2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1691" name="Google Shape;11691;p21"/>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2" name="Google Shape;11692;p21"/>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11693" name="Google Shape;11693;p21"/>
          <p:cNvGrpSpPr/>
          <p:nvPr/>
        </p:nvGrpSpPr>
        <p:grpSpPr>
          <a:xfrm>
            <a:off x="2258607" y="3617777"/>
            <a:ext cx="204425" cy="194059"/>
            <a:chOff x="6222125" y="2025975"/>
            <a:chExt cx="499450" cy="474125"/>
          </a:xfrm>
        </p:grpSpPr>
        <p:sp>
          <p:nvSpPr>
            <p:cNvPr id="11694" name="Google Shape;11694;p2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5" name="Google Shape;11695;p2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6" name="Google Shape;11696;p2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1697" name="Google Shape;11697;p21"/>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1</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698" name="Google Shape;11698;p21"/>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2</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699" name="Google Shape;11699;p21"/>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3</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0" name="Google Shape;11700;p21"/>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4</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1" name="Google Shape;11701;p21"/>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5</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2" name="Google Shape;11702;p21"/>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6</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3" name="Google Shape;11703;p21"/>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4" name="Google Shape;11704;p21"/>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5" name="Google Shape;11705;p21"/>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6" name="Google Shape;11706;p21"/>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7" name="Google Shape;11707;p21"/>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8" name="Google Shape;11708;p21"/>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9" name="Google Shape;11709;p21"/>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0" name="Google Shape;11710;p21"/>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1" name="Google Shape;11711;p21"/>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2" name="Google Shape;11712;p21"/>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3" name="Google Shape;11713;p21"/>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4" name="Google Shape;11714;p21"/>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715" name="Google Shape;11715;p21"/>
          <p:cNvCxnSpPr>
            <a:stCxn id="11703" idx="4"/>
            <a:endCxn id="11709"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16" name="Google Shape;11716;p21"/>
          <p:cNvCxnSpPr>
            <a:stCxn id="11705" idx="4"/>
            <a:endCxn id="11711"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17" name="Google Shape;11717;p21"/>
          <p:cNvCxnSpPr>
            <a:stCxn id="11704" idx="4"/>
            <a:endCxn id="11710"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18" name="Google Shape;11718;p21"/>
          <p:cNvCxnSpPr>
            <a:stCxn id="11706" idx="0"/>
            <a:endCxn id="11712"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1719" name="Google Shape;11719;p21"/>
          <p:cNvCxnSpPr>
            <a:stCxn id="11708" idx="0"/>
            <a:endCxn id="11714"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1720" name="Google Shape;11720;p21"/>
          <p:cNvCxnSpPr>
            <a:stCxn id="11707" idx="0"/>
            <a:endCxn id="11713"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sp>
        <p:nvSpPr>
          <p:cNvPr id="11721" name="Google Shape;11721;p21"/>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2" name="Google Shape;11722;p21"/>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3" name="Google Shape;11723;p21"/>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4" name="Google Shape;11724;p21"/>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5" name="Google Shape;11725;p21"/>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6" name="Google Shape;11726;p21"/>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7" name="Google Shape;11727;p21"/>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8" name="Google Shape;11728;p21"/>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9" name="Google Shape;11729;p21"/>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0" name="Google Shape;11730;p21"/>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1" name="Google Shape;11731;p21"/>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2" name="Google Shape;11732;p21"/>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3" name="Google Shape;11733;p21"/>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4" name="Google Shape;11734;p21"/>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5" name="Google Shape;11735;p21"/>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6" name="Google Shape;11736;p21"/>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2016</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37" name="Google Shape;11737;p21"/>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8" name="Google Shape;11738;p21"/>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9" name="Google Shape;11739;p21"/>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0" name="Google Shape;11740;p21"/>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1" name="Google Shape;11741;p21"/>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742" name="Google Shape;11742;p21"/>
          <p:cNvCxnSpPr>
            <a:stCxn id="11731" idx="0"/>
            <a:endCxn id="11737"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743" name="Google Shape;11743;p21"/>
          <p:cNvCxnSpPr>
            <a:stCxn id="11732" idx="0"/>
            <a:endCxn id="11738"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1744" name="Google Shape;11744;p21"/>
          <p:cNvCxnSpPr>
            <a:stCxn id="11733" idx="0"/>
            <a:endCxn id="11739"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745" name="Google Shape;11745;p21"/>
          <p:cNvCxnSpPr>
            <a:stCxn id="11734" idx="4"/>
            <a:endCxn id="11740"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1746" name="Google Shape;11746;p21"/>
          <p:cNvCxnSpPr>
            <a:stCxn id="11735" idx="4"/>
            <a:endCxn id="11741"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1747" name="Google Shape;11747;p21"/>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2017</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48" name="Google Shape;11748;p21"/>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2018</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49" name="Google Shape;11749;p21"/>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2019</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50" name="Google Shape;11750;p21"/>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2020</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51" name="Google Shape;11751;p21"/>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52" name="Google Shape;11752;p21"/>
          <p:cNvGrpSpPr/>
          <p:nvPr/>
        </p:nvGrpSpPr>
        <p:grpSpPr>
          <a:xfrm>
            <a:off x="5307356" y="3748469"/>
            <a:ext cx="206115" cy="206115"/>
            <a:chOff x="1049375" y="2680675"/>
            <a:chExt cx="297725" cy="297725"/>
          </a:xfrm>
        </p:grpSpPr>
        <p:sp>
          <p:nvSpPr>
            <p:cNvPr id="11753" name="Google Shape;11753;p21"/>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4" name="Google Shape;11754;p21"/>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55" name="Google Shape;11755;p21"/>
          <p:cNvGrpSpPr/>
          <p:nvPr/>
        </p:nvGrpSpPr>
        <p:grpSpPr>
          <a:xfrm>
            <a:off x="7653299" y="1758852"/>
            <a:ext cx="205578" cy="204332"/>
            <a:chOff x="5045775" y="1946400"/>
            <a:chExt cx="296950" cy="295150"/>
          </a:xfrm>
        </p:grpSpPr>
        <p:sp>
          <p:nvSpPr>
            <p:cNvPr id="11756" name="Google Shape;11756;p21"/>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7" name="Google Shape;11757;p21"/>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58" name="Google Shape;11758;p21"/>
          <p:cNvGrpSpPr/>
          <p:nvPr/>
        </p:nvGrpSpPr>
        <p:grpSpPr>
          <a:xfrm>
            <a:off x="6076163" y="1764541"/>
            <a:ext cx="205042" cy="204505"/>
            <a:chOff x="3599700" y="1954475"/>
            <a:chExt cx="296175" cy="295400"/>
          </a:xfrm>
        </p:grpSpPr>
        <p:sp>
          <p:nvSpPr>
            <p:cNvPr id="11759" name="Google Shape;11759;p21"/>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0" name="Google Shape;11760;p21"/>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1" name="Google Shape;11761;p21"/>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62" name="Google Shape;11762;p21"/>
          <p:cNvGrpSpPr/>
          <p:nvPr/>
        </p:nvGrpSpPr>
        <p:grpSpPr>
          <a:xfrm>
            <a:off x="4485399" y="1783308"/>
            <a:ext cx="205596" cy="155421"/>
            <a:chOff x="3962775" y="1990700"/>
            <a:chExt cx="296975" cy="224500"/>
          </a:xfrm>
        </p:grpSpPr>
        <p:sp>
          <p:nvSpPr>
            <p:cNvPr id="11763" name="Google Shape;11763;p21"/>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4" name="Google Shape;11764;p21"/>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5" name="Google Shape;11765;p21"/>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6" name="Google Shape;11766;p21"/>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67" name="Google Shape;11767;p21"/>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“Despite being red, Mars is actually a very cold place”</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68" name="Google Shape;11768;p21"/>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“Mercury is closest planet to the Sun and the smallest”</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69" name="Google Shape;11769;p21"/>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“Neptune is the farthest-known planet from the Sun”</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70" name="Google Shape;11770;p21"/>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“Saturn is a gas giant and has several rings”</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71" name="Google Shape;11771;p21"/>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“Venus is the second planet from the Sun”</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72" name="Google Shape;11772;p2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infographics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776"/>
        <p:cNvGrpSpPr/>
        <p:nvPr/>
      </p:nvGrpSpPr>
      <p:grpSpPr>
        <a:xfrm>
          <a:off x="0" y="0"/>
          <a:ext cx="0" cy="0"/>
          <a:chOff x="0" y="0"/>
          <a:chExt cx="0" cy="0"/>
        </a:xfrm>
      </p:grpSpPr>
      <p:sp>
        <p:nvSpPr>
          <p:cNvPr id="11777" name="Google Shape;11777;p22"/>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78" name="Google Shape;11778;p22"/>
          <p:cNvGrpSpPr/>
          <p:nvPr/>
        </p:nvGrpSpPr>
        <p:grpSpPr>
          <a:xfrm>
            <a:off x="1494592" y="1585529"/>
            <a:ext cx="763219" cy="763219"/>
            <a:chOff x="4049800" y="640400"/>
            <a:chExt cx="858900" cy="858900"/>
          </a:xfrm>
        </p:grpSpPr>
        <p:sp>
          <p:nvSpPr>
            <p:cNvPr id="11779" name="Google Shape;11779;p22"/>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0" name="Google Shape;11780;p22"/>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81" name="Google Shape;11781;p22"/>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2" name="Google Shape;11782;p22"/>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783" name="Google Shape;11783;p22"/>
          <p:cNvCxnSpPr>
            <a:stCxn id="11779" idx="4"/>
            <a:endCxn id="11781" idx="0"/>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cxnSp>
        <p:nvCxnSpPr>
          <p:cNvPr id="11784" name="Google Shape;11784;p22"/>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11785" name="Google Shape;11785;p22"/>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“Mercury is closest planet to the Sun and the smallest”</a:t>
            </a:r>
            <a:endParaRPr lang="en-US" sz="800" b="0" i="0" u="none" strike="noStrike" kern="0" cap="none" spc="0" normalizeH="0" baseline="0" noProof="0" dirty="0">
              <a:ln>
                <a:noFill/>
              </a:ln>
              <a:solidFill>
                <a:srgbClr val="A5B7C6"/>
              </a:solidFill>
              <a:effectLst/>
              <a:uLnTx/>
              <a:uFillTx/>
              <a:latin typeface="Arial"/>
              <a:cs typeface="Arial"/>
            </a:endParaRPr>
          </a:p>
        </p:txBody>
      </p:sp>
      <p:cxnSp>
        <p:nvCxnSpPr>
          <p:cNvPr id="11786" name="Google Shape;11786;p22"/>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11787" name="Google Shape;11787;p22"/>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1" i="0" u="none" strike="noStrike" kern="0" cap="none" spc="0" normalizeH="0" baseline="0" noProof="0">
                <a:ln>
                  <a:noFill/>
                </a:ln>
                <a:solidFill>
                  <a:srgbClr val="A5B7C6"/>
                </a:solidFill>
                <a:effectLst/>
                <a:uLnTx/>
                <a:uFillTx/>
                <a:latin typeface="Arial"/>
                <a:cs typeface="Arial"/>
                <a:sym typeface="Arial"/>
              </a:rPr>
              <a:t>TITLE 1</a:t>
            </a:r>
            <a:endParaRPr kumimoji="0" sz="800" b="1" i="0" u="none" strike="noStrike" kern="0" cap="none" spc="0" normalizeH="0" baseline="0" noProof="0">
              <a:ln>
                <a:noFill/>
              </a:ln>
              <a:solidFill>
                <a:srgbClr val="A5B7C6"/>
              </a:solidFill>
              <a:effectLst/>
              <a:uLnTx/>
              <a:uFillTx/>
              <a:latin typeface="Arial"/>
              <a:cs typeface="Arial"/>
              <a:sym typeface="Arial"/>
            </a:endParaRPr>
          </a:p>
        </p:txBody>
      </p:sp>
      <p:sp>
        <p:nvSpPr>
          <p:cNvPr id="11788" name="Google Shape;11788;p22"/>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300" b="1" i="0" u="none" strike="noStrike" kern="0" cap="none" spc="0" normalizeH="0" baseline="0" noProof="0">
                <a:ln>
                  <a:noFill/>
                </a:ln>
                <a:solidFill>
                  <a:srgbClr val="A5B7C6"/>
                </a:solidFill>
                <a:effectLst/>
                <a:uLnTx/>
                <a:uFillTx/>
                <a:latin typeface="Arial"/>
                <a:cs typeface="Arial"/>
                <a:sym typeface="Arial"/>
              </a:rPr>
              <a:t>75%</a:t>
            </a:r>
            <a:endParaRPr kumimoji="0" sz="1300" b="1" i="0" u="none" strike="noStrike" kern="0" cap="none" spc="0" normalizeH="0" baseline="0" noProof="0">
              <a:ln>
                <a:noFill/>
              </a:ln>
              <a:solidFill>
                <a:srgbClr val="A5B7C6"/>
              </a:solidFill>
              <a:effectLst/>
              <a:uLnTx/>
              <a:uFillTx/>
              <a:latin typeface="Arial"/>
              <a:cs typeface="Arial"/>
              <a:sym typeface="Arial"/>
            </a:endParaRPr>
          </a:p>
        </p:txBody>
      </p:sp>
      <p:sp>
        <p:nvSpPr>
          <p:cNvPr id="11789" name="Google Shape;11789;p22"/>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0" name="Google Shape;11790;p22"/>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91" name="Google Shape;11791;p22"/>
          <p:cNvGrpSpPr/>
          <p:nvPr/>
        </p:nvGrpSpPr>
        <p:grpSpPr>
          <a:xfrm>
            <a:off x="3576486" y="2168116"/>
            <a:ext cx="1443832" cy="1443832"/>
            <a:chOff x="5681300" y="2527788"/>
            <a:chExt cx="805800" cy="805800"/>
          </a:xfrm>
        </p:grpSpPr>
        <p:sp>
          <p:nvSpPr>
            <p:cNvPr id="11792" name="Google Shape;11792;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3" name="Google Shape;11793;p2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94" name="Google Shape;11794;p22"/>
          <p:cNvGrpSpPr/>
          <p:nvPr/>
        </p:nvGrpSpPr>
        <p:grpSpPr>
          <a:xfrm>
            <a:off x="6240887" y="1783888"/>
            <a:ext cx="626590" cy="626590"/>
            <a:chOff x="5681300" y="2527788"/>
            <a:chExt cx="805800" cy="805800"/>
          </a:xfrm>
        </p:grpSpPr>
        <p:sp>
          <p:nvSpPr>
            <p:cNvPr id="11795" name="Google Shape;11795;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6" name="Google Shape;11796;p22"/>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97" name="Google Shape;11797;p22"/>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“Mercury is closest planet to the Sun and the smallest”</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98" name="Google Shape;11798;p22"/>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99" name="Google Shape;11799;p22"/>
          <p:cNvGrpSpPr/>
          <p:nvPr/>
        </p:nvGrpSpPr>
        <p:grpSpPr>
          <a:xfrm>
            <a:off x="6240887" y="2575988"/>
            <a:ext cx="626590" cy="626590"/>
            <a:chOff x="5681300" y="2527788"/>
            <a:chExt cx="805800" cy="805800"/>
          </a:xfrm>
        </p:grpSpPr>
        <p:sp>
          <p:nvSpPr>
            <p:cNvPr id="11800" name="Google Shape;11800;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1" name="Google Shape;11801;p22"/>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802" name="Google Shape;11802;p22"/>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“Mercury is closest planet to the Sun and the smallest”</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803" name="Google Shape;11803;p22"/>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804" name="Google Shape;11804;p22"/>
          <p:cNvGrpSpPr/>
          <p:nvPr/>
        </p:nvGrpSpPr>
        <p:grpSpPr>
          <a:xfrm>
            <a:off x="6240887" y="3368088"/>
            <a:ext cx="626590" cy="626590"/>
            <a:chOff x="5681300" y="2527788"/>
            <a:chExt cx="805800" cy="805800"/>
          </a:xfrm>
        </p:grpSpPr>
        <p:sp>
          <p:nvSpPr>
            <p:cNvPr id="11805" name="Google Shape;11805;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6" name="Google Shape;11806;p22"/>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807" name="Google Shape;11807;p22"/>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“Mercury is closest planet to the Sun and the smallest”</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808" name="Google Shape;11808;p22"/>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9" name="Google Shape;11809;p22"/>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0" name="Google Shape;11810;p22"/>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811" name="Google Shape;11811;p22"/>
          <p:cNvCxnSpPr>
            <a:stCxn id="11810" idx="6"/>
            <a:endCxn id="11796"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1812" name="Google Shape;11812;p22"/>
          <p:cNvCxnSpPr>
            <a:stCxn id="11810" idx="6"/>
            <a:endCxn id="11806"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1813" name="Google Shape;11813;p22"/>
          <p:cNvCxnSpPr>
            <a:stCxn id="11810" idx="6"/>
            <a:endCxn id="11801"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1814" name="Google Shape;11814;p22"/>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3000" b="1" i="0" u="none" strike="noStrike" kern="0" cap="none" spc="0" normalizeH="0" baseline="0" noProof="0">
                <a:ln>
                  <a:noFill/>
                </a:ln>
                <a:solidFill>
                  <a:srgbClr val="213B55"/>
                </a:solidFill>
                <a:effectLst/>
                <a:uLnTx/>
                <a:uFillTx/>
                <a:latin typeface="Arial"/>
                <a:cs typeface="Arial"/>
                <a:sym typeface="Arial"/>
              </a:rPr>
              <a:t>75%</a:t>
            </a:r>
            <a:endParaRPr kumimoji="0" sz="3000" b="1" i="0" u="none" strike="noStrike" kern="0" cap="none" spc="0" normalizeH="0" baseline="0" noProof="0">
              <a:ln>
                <a:noFill/>
              </a:ln>
              <a:solidFill>
                <a:srgbClr val="213B55"/>
              </a:solidFill>
              <a:effectLst/>
              <a:uLnTx/>
              <a:uFillTx/>
              <a:latin typeface="Arial"/>
              <a:cs typeface="Arial"/>
              <a:sym typeface="Arial"/>
            </a:endParaRPr>
          </a:p>
        </p:txBody>
      </p:sp>
      <p:sp>
        <p:nvSpPr>
          <p:cNvPr id="11815" name="Google Shape;11815;p2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infographics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819"/>
        <p:cNvGrpSpPr/>
        <p:nvPr/>
      </p:nvGrpSpPr>
      <p:grpSpPr>
        <a:xfrm>
          <a:off x="0" y="0"/>
          <a:ext cx="0" cy="0"/>
          <a:chOff x="0" y="0"/>
          <a:chExt cx="0" cy="0"/>
        </a:xfrm>
      </p:grpSpPr>
      <p:grpSp>
        <p:nvGrpSpPr>
          <p:cNvPr id="11820" name="Google Shape;11820;p23"/>
          <p:cNvGrpSpPr/>
          <p:nvPr/>
        </p:nvGrpSpPr>
        <p:grpSpPr>
          <a:xfrm>
            <a:off x="1765469" y="1821418"/>
            <a:ext cx="370100" cy="250625"/>
            <a:chOff x="980425" y="4196875"/>
            <a:chExt cx="370100" cy="250625"/>
          </a:xfrm>
        </p:grpSpPr>
        <p:sp>
          <p:nvSpPr>
            <p:cNvPr id="11821" name="Google Shape;11821;p23"/>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2" name="Google Shape;11822;p23"/>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3" name="Google Shape;11823;p23"/>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4" name="Google Shape;11824;p23"/>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25" name="Google Shape;11825;p23"/>
          <p:cNvGrpSpPr/>
          <p:nvPr/>
        </p:nvGrpSpPr>
        <p:grpSpPr>
          <a:xfrm>
            <a:off x="2501238" y="1777356"/>
            <a:ext cx="364200" cy="338750"/>
            <a:chOff x="7731450" y="3574225"/>
            <a:chExt cx="364200" cy="338750"/>
          </a:xfrm>
        </p:grpSpPr>
        <p:sp>
          <p:nvSpPr>
            <p:cNvPr id="11826" name="Google Shape;11826;p23"/>
            <p:cNvSpPr/>
            <p:nvPr/>
          </p:nvSpPr>
          <p:spPr>
            <a:xfrm>
              <a:off x="7940850" y="3673950"/>
              <a:ext cx="38275" cy="39575"/>
            </a:xfrm>
            <a:custGeom>
              <a:avLst/>
              <a:gdLst/>
              <a:ahLst/>
              <a:cxnLst/>
              <a:rect l="l" t="t" r="r" b="b"/>
              <a:pathLst>
                <a:path w="1531" h="1583" extrusionOk="0">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7" name="Google Shape;11827;p23"/>
            <p:cNvSpPr/>
            <p:nvPr/>
          </p:nvSpPr>
          <p:spPr>
            <a:xfrm>
              <a:off x="7988375" y="3673000"/>
              <a:ext cx="40900" cy="40150"/>
            </a:xfrm>
            <a:custGeom>
              <a:avLst/>
              <a:gdLst/>
              <a:ahLst/>
              <a:cxnLst/>
              <a:rect l="l" t="t" r="r" b="b"/>
              <a:pathLst>
                <a:path w="1636" h="1606" extrusionOk="0">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8" name="Google Shape;11828;p23"/>
            <p:cNvSpPr/>
            <p:nvPr/>
          </p:nvSpPr>
          <p:spPr>
            <a:xfrm>
              <a:off x="7760775" y="3614350"/>
              <a:ext cx="282400" cy="10825"/>
            </a:xfrm>
            <a:custGeom>
              <a:avLst/>
              <a:gdLst/>
              <a:ahLst/>
              <a:cxnLst/>
              <a:rect l="l" t="t" r="r" b="b"/>
              <a:pathLst>
                <a:path w="11296" h="433" extrusionOk="0">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9" name="Google Shape;11829;p23"/>
            <p:cNvSpPr/>
            <p:nvPr/>
          </p:nvSpPr>
          <p:spPr>
            <a:xfrm>
              <a:off x="7760775" y="364367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0" name="Google Shape;11830;p23"/>
            <p:cNvSpPr/>
            <p:nvPr/>
          </p:nvSpPr>
          <p:spPr>
            <a:xfrm>
              <a:off x="7760775" y="3673000"/>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1" name="Google Shape;11831;p23"/>
            <p:cNvSpPr/>
            <p:nvPr/>
          </p:nvSpPr>
          <p:spPr>
            <a:xfrm>
              <a:off x="7760775" y="3702325"/>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2" name="Google Shape;11832;p23"/>
            <p:cNvSpPr/>
            <p:nvPr/>
          </p:nvSpPr>
          <p:spPr>
            <a:xfrm>
              <a:off x="7760775" y="373162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3" name="Google Shape;11833;p23"/>
            <p:cNvSpPr/>
            <p:nvPr/>
          </p:nvSpPr>
          <p:spPr>
            <a:xfrm>
              <a:off x="7731450" y="3574225"/>
              <a:ext cx="364200" cy="338750"/>
            </a:xfrm>
            <a:custGeom>
              <a:avLst/>
              <a:gdLst/>
              <a:ahLst/>
              <a:cxnLst/>
              <a:rect l="l" t="t" r="r" b="b"/>
              <a:pathLst>
                <a:path w="14568" h="13550" extrusionOk="0">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34" name="Google Shape;11834;p23"/>
          <p:cNvGrpSpPr/>
          <p:nvPr/>
        </p:nvGrpSpPr>
        <p:grpSpPr>
          <a:xfrm>
            <a:off x="3248956" y="1765793"/>
            <a:ext cx="317900" cy="361875"/>
            <a:chOff x="3275000" y="4141325"/>
            <a:chExt cx="317900" cy="361875"/>
          </a:xfrm>
        </p:grpSpPr>
        <p:sp>
          <p:nvSpPr>
            <p:cNvPr id="11835" name="Google Shape;11835;p23"/>
            <p:cNvSpPr/>
            <p:nvPr/>
          </p:nvSpPr>
          <p:spPr>
            <a:xfrm>
              <a:off x="3520025" y="4162925"/>
              <a:ext cx="11925" cy="8175"/>
            </a:xfrm>
            <a:custGeom>
              <a:avLst/>
              <a:gdLst/>
              <a:ahLst/>
              <a:cxnLst/>
              <a:rect l="l" t="t" r="r" b="b"/>
              <a:pathLst>
                <a:path w="477" h="327" extrusionOk="0">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6" name="Google Shape;11836;p23"/>
            <p:cNvSpPr/>
            <p:nvPr/>
          </p:nvSpPr>
          <p:spPr>
            <a:xfrm>
              <a:off x="3336725" y="4162925"/>
              <a:ext cx="83350" cy="10825"/>
            </a:xfrm>
            <a:custGeom>
              <a:avLst/>
              <a:gdLst/>
              <a:ahLst/>
              <a:cxnLst/>
              <a:rect l="l" t="t" r="r" b="b"/>
              <a:pathLst>
                <a:path w="3334" h="433" extrusionOk="0">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7" name="Google Shape;11837;p23"/>
            <p:cNvSpPr/>
            <p:nvPr/>
          </p:nvSpPr>
          <p:spPr>
            <a:xfrm>
              <a:off x="3342125" y="4216150"/>
              <a:ext cx="185200" cy="73325"/>
            </a:xfrm>
            <a:custGeom>
              <a:avLst/>
              <a:gdLst/>
              <a:ahLst/>
              <a:cxnLst/>
              <a:rect l="l" t="t" r="r" b="b"/>
              <a:pathLst>
                <a:path w="7408" h="2933" extrusionOk="0">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8" name="Google Shape;11838;p23"/>
            <p:cNvSpPr/>
            <p:nvPr/>
          </p:nvSpPr>
          <p:spPr>
            <a:xfrm>
              <a:off x="3339800" y="4311825"/>
              <a:ext cx="189050" cy="10075"/>
            </a:xfrm>
            <a:custGeom>
              <a:avLst/>
              <a:gdLst/>
              <a:ahLst/>
              <a:cxnLst/>
              <a:rect l="l" t="t" r="r" b="b"/>
              <a:pathLst>
                <a:path w="7562" h="403" extrusionOk="0">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9" name="Google Shape;11839;p23"/>
            <p:cNvSpPr/>
            <p:nvPr/>
          </p:nvSpPr>
          <p:spPr>
            <a:xfrm>
              <a:off x="3339800" y="4341150"/>
              <a:ext cx="189050" cy="10825"/>
            </a:xfrm>
            <a:custGeom>
              <a:avLst/>
              <a:gdLst/>
              <a:ahLst/>
              <a:cxnLst/>
              <a:rect l="l" t="t" r="r" b="b"/>
              <a:pathLst>
                <a:path w="7562" h="433" extrusionOk="0">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0" name="Google Shape;11840;p23"/>
            <p:cNvSpPr/>
            <p:nvPr/>
          </p:nvSpPr>
          <p:spPr>
            <a:xfrm>
              <a:off x="3275000" y="4141325"/>
              <a:ext cx="317900" cy="361875"/>
            </a:xfrm>
            <a:custGeom>
              <a:avLst/>
              <a:gdLst/>
              <a:ahLst/>
              <a:cxnLst/>
              <a:rect l="l" t="t" r="r" b="b"/>
              <a:pathLst>
                <a:path w="12716" h="14475" extrusionOk="0">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41" name="Google Shape;11841;p23"/>
          <p:cNvGrpSpPr/>
          <p:nvPr/>
        </p:nvGrpSpPr>
        <p:grpSpPr>
          <a:xfrm>
            <a:off x="5484394" y="1765781"/>
            <a:ext cx="361875" cy="361900"/>
            <a:chOff x="6250075" y="3563425"/>
            <a:chExt cx="361875" cy="361900"/>
          </a:xfrm>
        </p:grpSpPr>
        <p:sp>
          <p:nvSpPr>
            <p:cNvPr id="11842" name="Google Shape;11842;p23"/>
            <p:cNvSpPr/>
            <p:nvPr/>
          </p:nvSpPr>
          <p:spPr>
            <a:xfrm>
              <a:off x="6309050" y="3728950"/>
              <a:ext cx="126650" cy="94125"/>
            </a:xfrm>
            <a:custGeom>
              <a:avLst/>
              <a:gdLst/>
              <a:ahLst/>
              <a:cxnLst/>
              <a:rect l="l" t="t" r="r" b="b"/>
              <a:pathLst>
                <a:path w="5066" h="3765" extrusionOk="0">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3" name="Google Shape;11843;p23"/>
            <p:cNvSpPr/>
            <p:nvPr/>
          </p:nvSpPr>
          <p:spPr>
            <a:xfrm>
              <a:off x="6525775" y="3657150"/>
              <a:ext cx="69975" cy="54450"/>
            </a:xfrm>
            <a:custGeom>
              <a:avLst/>
              <a:gdLst/>
              <a:ahLst/>
              <a:cxnLst/>
              <a:rect l="l" t="t" r="r" b="b"/>
              <a:pathLst>
                <a:path w="2799" h="2178" extrusionOk="0">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4" name="Google Shape;11844;p23"/>
            <p:cNvSpPr/>
            <p:nvPr/>
          </p:nvSpPr>
          <p:spPr>
            <a:xfrm>
              <a:off x="6510075" y="3563625"/>
              <a:ext cx="101875" cy="177300"/>
            </a:xfrm>
            <a:custGeom>
              <a:avLst/>
              <a:gdLst/>
              <a:ahLst/>
              <a:cxnLst/>
              <a:rect l="l" t="t" r="r" b="b"/>
              <a:pathLst>
                <a:path w="4075" h="7092" extrusionOk="0">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5" name="Google Shape;11845;p23"/>
            <p:cNvSpPr/>
            <p:nvPr/>
          </p:nvSpPr>
          <p:spPr>
            <a:xfrm>
              <a:off x="6250075" y="3563425"/>
              <a:ext cx="361875" cy="361900"/>
            </a:xfrm>
            <a:custGeom>
              <a:avLst/>
              <a:gdLst/>
              <a:ahLst/>
              <a:cxnLst/>
              <a:rect l="l" t="t" r="r" b="b"/>
              <a:pathLst>
                <a:path w="14475" h="14476" extrusionOk="0">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6" name="Google Shape;11846;p23"/>
            <p:cNvSpPr/>
            <p:nvPr/>
          </p:nvSpPr>
          <p:spPr>
            <a:xfrm>
              <a:off x="6483950" y="3822850"/>
              <a:ext cx="88575" cy="67175"/>
            </a:xfrm>
            <a:custGeom>
              <a:avLst/>
              <a:gdLst/>
              <a:ahLst/>
              <a:cxnLst/>
              <a:rect l="l" t="t" r="r" b="b"/>
              <a:pathLst>
                <a:path w="3543" h="2687" extrusionOk="0">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47" name="Google Shape;11847;p23"/>
          <p:cNvGrpSpPr/>
          <p:nvPr/>
        </p:nvGrpSpPr>
        <p:grpSpPr>
          <a:xfrm>
            <a:off x="6266531" y="1765781"/>
            <a:ext cx="365725" cy="361900"/>
            <a:chOff x="5504000" y="3563425"/>
            <a:chExt cx="365725" cy="361900"/>
          </a:xfrm>
        </p:grpSpPr>
        <p:sp>
          <p:nvSpPr>
            <p:cNvPr id="11848" name="Google Shape;11848;p23"/>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9" name="Google Shape;11849;p23"/>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0" name="Google Shape;11850;p23"/>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1" name="Google Shape;11851;p23"/>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2" name="Google Shape;11852;p23"/>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3" name="Google Shape;11853;p23"/>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54" name="Google Shape;11854;p23"/>
          <p:cNvGrpSpPr/>
          <p:nvPr/>
        </p:nvGrpSpPr>
        <p:grpSpPr>
          <a:xfrm>
            <a:off x="7000125" y="1765581"/>
            <a:ext cx="361875" cy="362300"/>
            <a:chOff x="4755600" y="3563025"/>
            <a:chExt cx="361875" cy="362300"/>
          </a:xfrm>
        </p:grpSpPr>
        <p:sp>
          <p:nvSpPr>
            <p:cNvPr id="11855" name="Google Shape;11855;p23"/>
            <p:cNvSpPr/>
            <p:nvPr/>
          </p:nvSpPr>
          <p:spPr>
            <a:xfrm>
              <a:off x="4755600" y="3700000"/>
              <a:ext cx="74075" cy="225325"/>
            </a:xfrm>
            <a:custGeom>
              <a:avLst/>
              <a:gdLst/>
              <a:ahLst/>
              <a:cxnLst/>
              <a:rect l="l" t="t" r="r" b="b"/>
              <a:pathLst>
                <a:path w="2963" h="9013" extrusionOk="0">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6" name="Google Shape;11856;p23"/>
            <p:cNvSpPr/>
            <p:nvPr/>
          </p:nvSpPr>
          <p:spPr>
            <a:xfrm>
              <a:off x="4852025" y="3783325"/>
              <a:ext cx="73325" cy="142000"/>
            </a:xfrm>
            <a:custGeom>
              <a:avLst/>
              <a:gdLst/>
              <a:ahLst/>
              <a:cxnLst/>
              <a:rect l="l" t="t" r="r" b="b"/>
              <a:pathLst>
                <a:path w="2933" h="5680" extrusionOk="0">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7" name="Google Shape;11857;p23"/>
            <p:cNvSpPr/>
            <p:nvPr/>
          </p:nvSpPr>
          <p:spPr>
            <a:xfrm>
              <a:off x="4947700" y="3720825"/>
              <a:ext cx="74100" cy="204500"/>
            </a:xfrm>
            <a:custGeom>
              <a:avLst/>
              <a:gdLst/>
              <a:ahLst/>
              <a:cxnLst/>
              <a:rect l="l" t="t" r="r" b="b"/>
              <a:pathLst>
                <a:path w="2964" h="8180" extrusionOk="0">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8" name="Google Shape;11858;p23"/>
            <p:cNvSpPr/>
            <p:nvPr/>
          </p:nvSpPr>
          <p:spPr>
            <a:xfrm>
              <a:off x="5044150" y="3652150"/>
              <a:ext cx="73325" cy="273175"/>
            </a:xfrm>
            <a:custGeom>
              <a:avLst/>
              <a:gdLst/>
              <a:ahLst/>
              <a:cxnLst/>
              <a:rect l="l" t="t" r="r" b="b"/>
              <a:pathLst>
                <a:path w="2933" h="10927" extrusionOk="0">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9" name="Google Shape;11859;p23"/>
            <p:cNvSpPr/>
            <p:nvPr/>
          </p:nvSpPr>
          <p:spPr>
            <a:xfrm>
              <a:off x="4763300" y="3563025"/>
              <a:ext cx="347750" cy="197750"/>
            </a:xfrm>
            <a:custGeom>
              <a:avLst/>
              <a:gdLst/>
              <a:ahLst/>
              <a:cxnLst/>
              <a:rect l="l" t="t" r="r" b="b"/>
              <a:pathLst>
                <a:path w="13910" h="7910" extrusionOk="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0" name="Google Shape;11860;p23"/>
          <p:cNvGrpSpPr/>
          <p:nvPr/>
        </p:nvGrpSpPr>
        <p:grpSpPr>
          <a:xfrm>
            <a:off x="7796257" y="1765793"/>
            <a:ext cx="212200" cy="361875"/>
            <a:chOff x="7060200" y="4141325"/>
            <a:chExt cx="212200" cy="361875"/>
          </a:xfrm>
        </p:grpSpPr>
        <p:sp>
          <p:nvSpPr>
            <p:cNvPr id="11861" name="Google Shape;11861;p23"/>
            <p:cNvSpPr/>
            <p:nvPr/>
          </p:nvSpPr>
          <p:spPr>
            <a:xfrm>
              <a:off x="7060200" y="4141325"/>
              <a:ext cx="212200" cy="361875"/>
            </a:xfrm>
            <a:custGeom>
              <a:avLst/>
              <a:gdLst/>
              <a:ahLst/>
              <a:cxnLst/>
              <a:rect l="l" t="t" r="r" b="b"/>
              <a:pathLst>
                <a:path w="8488" h="14475" extrusionOk="0">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2" name="Google Shape;11862;p23"/>
            <p:cNvSpPr/>
            <p:nvPr/>
          </p:nvSpPr>
          <p:spPr>
            <a:xfrm>
              <a:off x="7146625" y="4463825"/>
              <a:ext cx="39350" cy="10825"/>
            </a:xfrm>
            <a:custGeom>
              <a:avLst/>
              <a:gdLst/>
              <a:ahLst/>
              <a:cxnLst/>
              <a:rect l="l" t="t" r="r" b="b"/>
              <a:pathLst>
                <a:path w="1574" h="433" extrusionOk="0">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3" name="Google Shape;11863;p23"/>
            <p:cNvSpPr/>
            <p:nvPr/>
          </p:nvSpPr>
          <p:spPr>
            <a:xfrm>
              <a:off x="7102625" y="4243125"/>
              <a:ext cx="144300" cy="142075"/>
            </a:xfrm>
            <a:custGeom>
              <a:avLst/>
              <a:gdLst/>
              <a:ahLst/>
              <a:cxnLst/>
              <a:rect l="l" t="t" r="r" b="b"/>
              <a:pathLst>
                <a:path w="5772" h="5683" extrusionOk="0">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4" name="Google Shape;11864;p23"/>
          <p:cNvGrpSpPr/>
          <p:nvPr/>
        </p:nvGrpSpPr>
        <p:grpSpPr>
          <a:xfrm>
            <a:off x="7721420" y="2326799"/>
            <a:ext cx="361875" cy="362275"/>
            <a:chOff x="4004875" y="3563050"/>
            <a:chExt cx="361875" cy="362275"/>
          </a:xfrm>
        </p:grpSpPr>
        <p:sp>
          <p:nvSpPr>
            <p:cNvPr id="11865" name="Google Shape;11865;p23"/>
            <p:cNvSpPr/>
            <p:nvPr/>
          </p:nvSpPr>
          <p:spPr>
            <a:xfrm>
              <a:off x="4004875" y="3563050"/>
              <a:ext cx="361875" cy="362275"/>
            </a:xfrm>
            <a:custGeom>
              <a:avLst/>
              <a:gdLst/>
              <a:ahLst/>
              <a:cxnLst/>
              <a:rect l="l" t="t" r="r" b="b"/>
              <a:pathLst>
                <a:path w="14475" h="14491" extrusionOk="0">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6" name="Google Shape;11866;p23"/>
            <p:cNvSpPr/>
            <p:nvPr/>
          </p:nvSpPr>
          <p:spPr>
            <a:xfrm>
              <a:off x="4105950" y="3583300"/>
              <a:ext cx="36275" cy="28000"/>
            </a:xfrm>
            <a:custGeom>
              <a:avLst/>
              <a:gdLst/>
              <a:ahLst/>
              <a:cxnLst/>
              <a:rect l="l" t="t" r="r" b="b"/>
              <a:pathLst>
                <a:path w="1451" h="1120" extrusionOk="0">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7" name="Google Shape;11867;p23"/>
            <p:cNvSpPr/>
            <p:nvPr/>
          </p:nvSpPr>
          <p:spPr>
            <a:xfrm>
              <a:off x="4059900" y="3678100"/>
              <a:ext cx="40275" cy="35700"/>
            </a:xfrm>
            <a:custGeom>
              <a:avLst/>
              <a:gdLst/>
              <a:ahLst/>
              <a:cxnLst/>
              <a:rect l="l" t="t" r="r" b="b"/>
              <a:pathLst>
                <a:path w="1611" h="1428" extrusionOk="0">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8" name="Google Shape;11868;p23"/>
            <p:cNvSpPr/>
            <p:nvPr/>
          </p:nvSpPr>
          <p:spPr>
            <a:xfrm>
              <a:off x="4148000" y="3764925"/>
              <a:ext cx="40300" cy="36050"/>
            </a:xfrm>
            <a:custGeom>
              <a:avLst/>
              <a:gdLst/>
              <a:ahLst/>
              <a:cxnLst/>
              <a:rect l="l" t="t" r="r" b="b"/>
              <a:pathLst>
                <a:path w="1612" h="1442" extrusionOk="0">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9" name="Google Shape;11869;p23"/>
            <p:cNvSpPr/>
            <p:nvPr/>
          </p:nvSpPr>
          <p:spPr>
            <a:xfrm>
              <a:off x="4103875" y="3827425"/>
              <a:ext cx="40275" cy="36050"/>
            </a:xfrm>
            <a:custGeom>
              <a:avLst/>
              <a:gdLst/>
              <a:ahLst/>
              <a:cxnLst/>
              <a:rect l="l" t="t" r="r" b="b"/>
              <a:pathLst>
                <a:path w="1611" h="1442" extrusionOk="0">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0" name="Google Shape;11870;p23"/>
            <p:cNvSpPr/>
            <p:nvPr/>
          </p:nvSpPr>
          <p:spPr>
            <a:xfrm>
              <a:off x="4063525" y="3691625"/>
              <a:ext cx="124225" cy="140150"/>
            </a:xfrm>
            <a:custGeom>
              <a:avLst/>
              <a:gdLst/>
              <a:ahLst/>
              <a:cxnLst/>
              <a:rect l="l" t="t" r="r" b="b"/>
              <a:pathLst>
                <a:path w="4969" h="5606" extrusionOk="0">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1" name="Google Shape;11871;p23"/>
          <p:cNvGrpSpPr/>
          <p:nvPr/>
        </p:nvGrpSpPr>
        <p:grpSpPr>
          <a:xfrm>
            <a:off x="6999738" y="2328536"/>
            <a:ext cx="362650" cy="358800"/>
            <a:chOff x="3252625" y="3564975"/>
            <a:chExt cx="362650" cy="358800"/>
          </a:xfrm>
        </p:grpSpPr>
        <p:sp>
          <p:nvSpPr>
            <p:cNvPr id="11872" name="Google Shape;11872;p23"/>
            <p:cNvSpPr/>
            <p:nvPr/>
          </p:nvSpPr>
          <p:spPr>
            <a:xfrm>
              <a:off x="3252625" y="3564975"/>
              <a:ext cx="362650" cy="358800"/>
            </a:xfrm>
            <a:custGeom>
              <a:avLst/>
              <a:gdLst/>
              <a:ahLst/>
              <a:cxnLst/>
              <a:rect l="l" t="t" r="r" b="b"/>
              <a:pathLst>
                <a:path w="14506" h="14352" extrusionOk="0">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3" name="Google Shape;11873;p23"/>
            <p:cNvSpPr/>
            <p:nvPr/>
          </p:nvSpPr>
          <p:spPr>
            <a:xfrm>
              <a:off x="3360125" y="3688425"/>
              <a:ext cx="56850" cy="47125"/>
            </a:xfrm>
            <a:custGeom>
              <a:avLst/>
              <a:gdLst/>
              <a:ahLst/>
              <a:cxnLst/>
              <a:rect l="l" t="t" r="r" b="b"/>
              <a:pathLst>
                <a:path w="2274" h="1885" extrusionOk="0">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4" name="Google Shape;11874;p23"/>
            <p:cNvSpPr/>
            <p:nvPr/>
          </p:nvSpPr>
          <p:spPr>
            <a:xfrm>
              <a:off x="3449350" y="3754575"/>
              <a:ext cx="50175" cy="44975"/>
            </a:xfrm>
            <a:custGeom>
              <a:avLst/>
              <a:gdLst/>
              <a:ahLst/>
              <a:cxnLst/>
              <a:rect l="l" t="t" r="r" b="b"/>
              <a:pathLst>
                <a:path w="2007" h="1799" extrusionOk="0">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5" name="Google Shape;11875;p23"/>
            <p:cNvSpPr/>
            <p:nvPr/>
          </p:nvSpPr>
          <p:spPr>
            <a:xfrm>
              <a:off x="3392375" y="3682000"/>
              <a:ext cx="84425" cy="124050"/>
            </a:xfrm>
            <a:custGeom>
              <a:avLst/>
              <a:gdLst/>
              <a:ahLst/>
              <a:cxnLst/>
              <a:rect l="l" t="t" r="r" b="b"/>
              <a:pathLst>
                <a:path w="3377" h="4962" extrusionOk="0">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6" name="Google Shape;11876;p23"/>
            <p:cNvSpPr/>
            <p:nvPr/>
          </p:nvSpPr>
          <p:spPr>
            <a:xfrm>
              <a:off x="3279625" y="3631925"/>
              <a:ext cx="296500" cy="223950"/>
            </a:xfrm>
            <a:custGeom>
              <a:avLst/>
              <a:gdLst/>
              <a:ahLst/>
              <a:cxnLst/>
              <a:rect l="l" t="t" r="r" b="b"/>
              <a:pathLst>
                <a:path w="11860" h="8958" extrusionOk="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7" name="Google Shape;11877;p23"/>
          <p:cNvGrpSpPr/>
          <p:nvPr/>
        </p:nvGrpSpPr>
        <p:grpSpPr>
          <a:xfrm>
            <a:off x="4764481" y="2326611"/>
            <a:ext cx="361875" cy="362650"/>
            <a:chOff x="980425" y="3563425"/>
            <a:chExt cx="361875" cy="362650"/>
          </a:xfrm>
        </p:grpSpPr>
        <p:sp>
          <p:nvSpPr>
            <p:cNvPr id="11878" name="Google Shape;11878;p23"/>
            <p:cNvSpPr/>
            <p:nvPr/>
          </p:nvSpPr>
          <p:spPr>
            <a:xfrm>
              <a:off x="1009725" y="3856625"/>
              <a:ext cx="143550" cy="10825"/>
            </a:xfrm>
            <a:custGeom>
              <a:avLst/>
              <a:gdLst/>
              <a:ahLst/>
              <a:cxnLst/>
              <a:rect l="l" t="t" r="r" b="b"/>
              <a:pathLst>
                <a:path w="5742" h="433" extrusionOk="0">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9" name="Google Shape;11879;p23"/>
            <p:cNvSpPr/>
            <p:nvPr/>
          </p:nvSpPr>
          <p:spPr>
            <a:xfrm>
              <a:off x="1009725" y="3880550"/>
              <a:ext cx="143550" cy="10050"/>
            </a:xfrm>
            <a:custGeom>
              <a:avLst/>
              <a:gdLst/>
              <a:ahLst/>
              <a:cxnLst/>
              <a:rect l="l" t="t" r="r" b="b"/>
              <a:pathLst>
                <a:path w="5742" h="402" extrusionOk="0">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0" name="Google Shape;11880;p23"/>
            <p:cNvSpPr/>
            <p:nvPr/>
          </p:nvSpPr>
          <p:spPr>
            <a:xfrm>
              <a:off x="1009725" y="37270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1" name="Google Shape;11881;p23"/>
            <p:cNvSpPr/>
            <p:nvPr/>
          </p:nvSpPr>
          <p:spPr>
            <a:xfrm>
              <a:off x="1009725" y="3750925"/>
              <a:ext cx="141225" cy="10825"/>
            </a:xfrm>
            <a:custGeom>
              <a:avLst/>
              <a:gdLst/>
              <a:ahLst/>
              <a:cxnLst/>
              <a:rect l="l" t="t" r="r" b="b"/>
              <a:pathLst>
                <a:path w="5649" h="433" extrusionOk="0">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2" name="Google Shape;11882;p23"/>
            <p:cNvSpPr/>
            <p:nvPr/>
          </p:nvSpPr>
          <p:spPr>
            <a:xfrm>
              <a:off x="1009725" y="3598125"/>
              <a:ext cx="143525" cy="10075"/>
            </a:xfrm>
            <a:custGeom>
              <a:avLst/>
              <a:gdLst/>
              <a:ahLst/>
              <a:cxnLst/>
              <a:rect l="l" t="t" r="r" b="b"/>
              <a:pathLst>
                <a:path w="5741" h="403" extrusionOk="0">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3" name="Google Shape;11883;p23"/>
            <p:cNvSpPr/>
            <p:nvPr/>
          </p:nvSpPr>
          <p:spPr>
            <a:xfrm>
              <a:off x="1009725" y="36213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4" name="Google Shape;11884;p23"/>
            <p:cNvSpPr/>
            <p:nvPr/>
          </p:nvSpPr>
          <p:spPr>
            <a:xfrm>
              <a:off x="1208025" y="3598125"/>
              <a:ext cx="13900" cy="10075"/>
            </a:xfrm>
            <a:custGeom>
              <a:avLst/>
              <a:gdLst/>
              <a:ahLst/>
              <a:cxnLst/>
              <a:rect l="l" t="t" r="r" b="b"/>
              <a:pathLst>
                <a:path w="556" h="403" extrusionOk="0">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5" name="Google Shape;11885;p23"/>
            <p:cNvSpPr/>
            <p:nvPr/>
          </p:nvSpPr>
          <p:spPr>
            <a:xfrm>
              <a:off x="1231175" y="3598125"/>
              <a:ext cx="14675" cy="10075"/>
            </a:xfrm>
            <a:custGeom>
              <a:avLst/>
              <a:gdLst/>
              <a:ahLst/>
              <a:cxnLst/>
              <a:rect l="l" t="t" r="r" b="b"/>
              <a:pathLst>
                <a:path w="587" h="403" extrusionOk="0">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6" name="Google Shape;11886;p23"/>
            <p:cNvSpPr/>
            <p:nvPr/>
          </p:nvSpPr>
          <p:spPr>
            <a:xfrm>
              <a:off x="1255075" y="3598125"/>
              <a:ext cx="13925" cy="10075"/>
            </a:xfrm>
            <a:custGeom>
              <a:avLst/>
              <a:gdLst/>
              <a:ahLst/>
              <a:cxnLst/>
              <a:rect l="l" t="t" r="r" b="b"/>
              <a:pathLst>
                <a:path w="557" h="403" extrusionOk="0">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7" name="Google Shape;11887;p23"/>
            <p:cNvSpPr/>
            <p:nvPr/>
          </p:nvSpPr>
          <p:spPr>
            <a:xfrm>
              <a:off x="1208025" y="36213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8" name="Google Shape;11888;p23"/>
            <p:cNvSpPr/>
            <p:nvPr/>
          </p:nvSpPr>
          <p:spPr>
            <a:xfrm>
              <a:off x="1231175" y="36213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9" name="Google Shape;11889;p23"/>
            <p:cNvSpPr/>
            <p:nvPr/>
          </p:nvSpPr>
          <p:spPr>
            <a:xfrm>
              <a:off x="1255075" y="36213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0" name="Google Shape;11890;p23"/>
            <p:cNvSpPr/>
            <p:nvPr/>
          </p:nvSpPr>
          <p:spPr>
            <a:xfrm>
              <a:off x="1208025" y="3727725"/>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1" name="Google Shape;11891;p23"/>
            <p:cNvSpPr/>
            <p:nvPr/>
          </p:nvSpPr>
          <p:spPr>
            <a:xfrm>
              <a:off x="1231175" y="37270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2" name="Google Shape;11892;p23"/>
            <p:cNvSpPr/>
            <p:nvPr/>
          </p:nvSpPr>
          <p:spPr>
            <a:xfrm>
              <a:off x="1255075" y="37270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3" name="Google Shape;11893;p23"/>
            <p:cNvSpPr/>
            <p:nvPr/>
          </p:nvSpPr>
          <p:spPr>
            <a:xfrm>
              <a:off x="1208025" y="3750925"/>
              <a:ext cx="13900" cy="10050"/>
            </a:xfrm>
            <a:custGeom>
              <a:avLst/>
              <a:gdLst/>
              <a:ahLst/>
              <a:cxnLst/>
              <a:rect l="l" t="t" r="r" b="b"/>
              <a:pathLst>
                <a:path w="556" h="402" extrusionOk="0">
                  <a:moveTo>
                    <a:pt x="278" y="0"/>
                  </a:moveTo>
                  <a:cubicBezTo>
                    <a:pt x="0" y="0"/>
                    <a:pt x="0" y="402"/>
                    <a:pt x="278" y="402"/>
                  </a:cubicBezTo>
                  <a:cubicBezTo>
                    <a:pt x="556" y="40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4" name="Google Shape;11894;p23"/>
            <p:cNvSpPr/>
            <p:nvPr/>
          </p:nvSpPr>
          <p:spPr>
            <a:xfrm>
              <a:off x="1231175" y="3750925"/>
              <a:ext cx="14675" cy="10050"/>
            </a:xfrm>
            <a:custGeom>
              <a:avLst/>
              <a:gdLst/>
              <a:ahLst/>
              <a:cxnLst/>
              <a:rect l="l" t="t" r="r" b="b"/>
              <a:pathLst>
                <a:path w="587" h="402" extrusionOk="0">
                  <a:moveTo>
                    <a:pt x="309" y="0"/>
                  </a:moveTo>
                  <a:cubicBezTo>
                    <a:pt x="0" y="0"/>
                    <a:pt x="0" y="402"/>
                    <a:pt x="309" y="402"/>
                  </a:cubicBezTo>
                  <a:cubicBezTo>
                    <a:pt x="586" y="40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5" name="Google Shape;11895;p23"/>
            <p:cNvSpPr/>
            <p:nvPr/>
          </p:nvSpPr>
          <p:spPr>
            <a:xfrm>
              <a:off x="1255075" y="3750925"/>
              <a:ext cx="13925" cy="10050"/>
            </a:xfrm>
            <a:custGeom>
              <a:avLst/>
              <a:gdLst/>
              <a:ahLst/>
              <a:cxnLst/>
              <a:rect l="l" t="t" r="r" b="b"/>
              <a:pathLst>
                <a:path w="557" h="402" extrusionOk="0">
                  <a:moveTo>
                    <a:pt x="279" y="0"/>
                  </a:moveTo>
                  <a:cubicBezTo>
                    <a:pt x="1" y="0"/>
                    <a:pt x="1" y="402"/>
                    <a:pt x="279" y="402"/>
                  </a:cubicBezTo>
                  <a:cubicBezTo>
                    <a:pt x="556" y="40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6" name="Google Shape;11896;p23"/>
            <p:cNvSpPr/>
            <p:nvPr/>
          </p:nvSpPr>
          <p:spPr>
            <a:xfrm>
              <a:off x="1208025" y="38566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7" name="Google Shape;11897;p23"/>
            <p:cNvSpPr/>
            <p:nvPr/>
          </p:nvSpPr>
          <p:spPr>
            <a:xfrm>
              <a:off x="1231175" y="3856625"/>
              <a:ext cx="14675" cy="10825"/>
            </a:xfrm>
            <a:custGeom>
              <a:avLst/>
              <a:gdLst/>
              <a:ahLst/>
              <a:cxnLst/>
              <a:rect l="l" t="t" r="r" b="b"/>
              <a:pathLst>
                <a:path w="587" h="433" extrusionOk="0">
                  <a:moveTo>
                    <a:pt x="309" y="0"/>
                  </a:moveTo>
                  <a:cubicBezTo>
                    <a:pt x="0" y="0"/>
                    <a:pt x="0" y="432"/>
                    <a:pt x="309" y="432"/>
                  </a:cubicBezTo>
                  <a:cubicBezTo>
                    <a:pt x="586" y="43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8" name="Google Shape;11898;p23"/>
            <p:cNvSpPr/>
            <p:nvPr/>
          </p:nvSpPr>
          <p:spPr>
            <a:xfrm>
              <a:off x="1255075" y="38566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9" name="Google Shape;11899;p23"/>
            <p:cNvSpPr/>
            <p:nvPr/>
          </p:nvSpPr>
          <p:spPr>
            <a:xfrm>
              <a:off x="1208025" y="3880550"/>
              <a:ext cx="13900" cy="10050"/>
            </a:xfrm>
            <a:custGeom>
              <a:avLst/>
              <a:gdLst/>
              <a:ahLst/>
              <a:cxnLst/>
              <a:rect l="l" t="t" r="r" b="b"/>
              <a:pathLst>
                <a:path w="556" h="402" extrusionOk="0">
                  <a:moveTo>
                    <a:pt x="278" y="0"/>
                  </a:moveTo>
                  <a:cubicBezTo>
                    <a:pt x="0" y="0"/>
                    <a:pt x="0" y="401"/>
                    <a:pt x="278" y="401"/>
                  </a:cubicBezTo>
                  <a:cubicBezTo>
                    <a:pt x="556" y="401"/>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0" name="Google Shape;11900;p23"/>
            <p:cNvSpPr/>
            <p:nvPr/>
          </p:nvSpPr>
          <p:spPr>
            <a:xfrm>
              <a:off x="1231175" y="3880550"/>
              <a:ext cx="14675" cy="10050"/>
            </a:xfrm>
            <a:custGeom>
              <a:avLst/>
              <a:gdLst/>
              <a:ahLst/>
              <a:cxnLst/>
              <a:rect l="l" t="t" r="r" b="b"/>
              <a:pathLst>
                <a:path w="587" h="402" extrusionOk="0">
                  <a:moveTo>
                    <a:pt x="309" y="0"/>
                  </a:moveTo>
                  <a:cubicBezTo>
                    <a:pt x="0" y="0"/>
                    <a:pt x="0" y="401"/>
                    <a:pt x="309" y="401"/>
                  </a:cubicBezTo>
                  <a:cubicBezTo>
                    <a:pt x="586" y="401"/>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1" name="Google Shape;11901;p23"/>
            <p:cNvSpPr/>
            <p:nvPr/>
          </p:nvSpPr>
          <p:spPr>
            <a:xfrm>
              <a:off x="1255075" y="3880550"/>
              <a:ext cx="13925" cy="10050"/>
            </a:xfrm>
            <a:custGeom>
              <a:avLst/>
              <a:gdLst/>
              <a:ahLst/>
              <a:cxnLst/>
              <a:rect l="l" t="t" r="r" b="b"/>
              <a:pathLst>
                <a:path w="557" h="402" extrusionOk="0">
                  <a:moveTo>
                    <a:pt x="279" y="0"/>
                  </a:moveTo>
                  <a:cubicBezTo>
                    <a:pt x="1" y="0"/>
                    <a:pt x="1" y="401"/>
                    <a:pt x="279" y="401"/>
                  </a:cubicBezTo>
                  <a:cubicBezTo>
                    <a:pt x="556" y="401"/>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2" name="Google Shape;11902;p23"/>
            <p:cNvSpPr/>
            <p:nvPr/>
          </p:nvSpPr>
          <p:spPr>
            <a:xfrm>
              <a:off x="980425" y="3563425"/>
              <a:ext cx="361875" cy="362650"/>
            </a:xfrm>
            <a:custGeom>
              <a:avLst/>
              <a:gdLst/>
              <a:ahLst/>
              <a:cxnLst/>
              <a:rect l="l" t="t" r="r" b="b"/>
              <a:pathLst>
                <a:path w="14475" h="14506" extrusionOk="0">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903" name="Google Shape;11903;p23"/>
          <p:cNvSpPr/>
          <p:nvPr/>
        </p:nvSpPr>
        <p:spPr>
          <a:xfrm>
            <a:off x="3237519" y="2324516"/>
            <a:ext cx="362650" cy="361700"/>
          </a:xfrm>
          <a:custGeom>
            <a:avLst/>
            <a:gdLst/>
            <a:ahLst/>
            <a:cxnLst/>
            <a:rect l="l" t="t" r="r" b="b"/>
            <a:pathLst>
              <a:path w="14506" h="14468" extrusionOk="0">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04" name="Google Shape;11904;p23"/>
          <p:cNvGrpSpPr/>
          <p:nvPr/>
        </p:nvGrpSpPr>
        <p:grpSpPr>
          <a:xfrm>
            <a:off x="2502788" y="2326511"/>
            <a:ext cx="361100" cy="362850"/>
            <a:chOff x="6250850" y="3021124"/>
            <a:chExt cx="361100" cy="362850"/>
          </a:xfrm>
        </p:grpSpPr>
        <p:sp>
          <p:nvSpPr>
            <p:cNvPr id="11905" name="Google Shape;11905;p23"/>
            <p:cNvSpPr/>
            <p:nvPr/>
          </p:nvSpPr>
          <p:spPr>
            <a:xfrm>
              <a:off x="6384738" y="3021124"/>
              <a:ext cx="93325" cy="26750"/>
            </a:xfrm>
            <a:custGeom>
              <a:avLst/>
              <a:gdLst/>
              <a:ahLst/>
              <a:cxnLst/>
              <a:rect l="l" t="t" r="r" b="b"/>
              <a:pathLst>
                <a:path w="3733" h="1070" extrusionOk="0">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06" name="Google Shape;11906;p23"/>
            <p:cNvGrpSpPr/>
            <p:nvPr/>
          </p:nvGrpSpPr>
          <p:grpSpPr>
            <a:xfrm>
              <a:off x="6250850" y="3042349"/>
              <a:ext cx="361100" cy="341625"/>
              <a:chOff x="6250850" y="3035125"/>
              <a:chExt cx="361100" cy="341625"/>
            </a:xfrm>
          </p:grpSpPr>
          <p:sp>
            <p:nvSpPr>
              <p:cNvPr id="11907" name="Google Shape;11907;p23"/>
              <p:cNvSpPr/>
              <p:nvPr/>
            </p:nvSpPr>
            <p:spPr>
              <a:xfrm>
                <a:off x="6407075" y="3115350"/>
                <a:ext cx="52125" cy="97825"/>
              </a:xfrm>
              <a:custGeom>
                <a:avLst/>
                <a:gdLst/>
                <a:ahLst/>
                <a:cxnLst/>
                <a:rect l="l" t="t" r="r" b="b"/>
                <a:pathLst>
                  <a:path w="2085" h="3913" extrusionOk="0">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8" name="Google Shape;11908;p23"/>
              <p:cNvSpPr/>
              <p:nvPr/>
            </p:nvSpPr>
            <p:spPr>
              <a:xfrm>
                <a:off x="6407925" y="3055175"/>
                <a:ext cx="45075" cy="17000"/>
              </a:xfrm>
              <a:custGeom>
                <a:avLst/>
                <a:gdLst/>
                <a:ahLst/>
                <a:cxnLst/>
                <a:rect l="l" t="t" r="r" b="b"/>
                <a:pathLst>
                  <a:path w="1803" h="680" extrusionOk="0">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9" name="Google Shape;11909;p23"/>
              <p:cNvSpPr/>
              <p:nvPr/>
            </p:nvSpPr>
            <p:spPr>
              <a:xfrm>
                <a:off x="6396975" y="3035125"/>
                <a:ext cx="67625" cy="21425"/>
              </a:xfrm>
              <a:custGeom>
                <a:avLst/>
                <a:gdLst/>
                <a:ahLst/>
                <a:cxnLst/>
                <a:rect l="l" t="t" r="r" b="b"/>
                <a:pathLst>
                  <a:path w="2705" h="857" extrusionOk="0">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0" name="Google Shape;11910;p23"/>
              <p:cNvSpPr/>
              <p:nvPr/>
            </p:nvSpPr>
            <p:spPr>
              <a:xfrm>
                <a:off x="6250850" y="3081825"/>
                <a:ext cx="361100" cy="294925"/>
              </a:xfrm>
              <a:custGeom>
                <a:avLst/>
                <a:gdLst/>
                <a:ahLst/>
                <a:cxnLst/>
                <a:rect l="l" t="t" r="r" b="b"/>
                <a:pathLst>
                  <a:path w="14444" h="11797" extrusionOk="0">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1" name="Google Shape;11911;p23"/>
              <p:cNvSpPr/>
              <p:nvPr/>
            </p:nvSpPr>
            <p:spPr>
              <a:xfrm>
                <a:off x="6426000" y="3259050"/>
                <a:ext cx="10825" cy="58275"/>
              </a:xfrm>
              <a:custGeom>
                <a:avLst/>
                <a:gdLst/>
                <a:ahLst/>
                <a:cxnLst/>
                <a:rect l="l" t="t" r="r" b="b"/>
                <a:pathLst>
                  <a:path w="433" h="2331" extrusionOk="0">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2" name="Google Shape;11912;p23"/>
              <p:cNvSpPr/>
              <p:nvPr/>
            </p:nvSpPr>
            <p:spPr>
              <a:xfrm>
                <a:off x="6449900" y="3255000"/>
                <a:ext cx="10825" cy="36875"/>
              </a:xfrm>
              <a:custGeom>
                <a:avLst/>
                <a:gdLst/>
                <a:ahLst/>
                <a:cxnLst/>
                <a:rect l="l" t="t" r="r" b="b"/>
                <a:pathLst>
                  <a:path w="433" h="1475" extrusionOk="0">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3" name="Google Shape;11913;p23"/>
              <p:cNvSpPr/>
              <p:nvPr/>
            </p:nvSpPr>
            <p:spPr>
              <a:xfrm>
                <a:off x="6402075" y="3255000"/>
                <a:ext cx="10050" cy="36875"/>
              </a:xfrm>
              <a:custGeom>
                <a:avLst/>
                <a:gdLst/>
                <a:ahLst/>
                <a:cxnLst/>
                <a:rect l="l" t="t" r="r" b="b"/>
                <a:pathLst>
                  <a:path w="402" h="1475" extrusionOk="0">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914" name="Google Shape;11914;p23"/>
          <p:cNvGrpSpPr/>
          <p:nvPr/>
        </p:nvGrpSpPr>
        <p:grpSpPr>
          <a:xfrm>
            <a:off x="1769569" y="2357861"/>
            <a:ext cx="361900" cy="300150"/>
            <a:chOff x="5505525" y="3044950"/>
            <a:chExt cx="361900" cy="300150"/>
          </a:xfrm>
        </p:grpSpPr>
        <p:sp>
          <p:nvSpPr>
            <p:cNvPr id="11915" name="Google Shape;11915;p23"/>
            <p:cNvSpPr/>
            <p:nvPr/>
          </p:nvSpPr>
          <p:spPr>
            <a:xfrm>
              <a:off x="5505525" y="3044950"/>
              <a:ext cx="361900" cy="300150"/>
            </a:xfrm>
            <a:custGeom>
              <a:avLst/>
              <a:gdLst/>
              <a:ahLst/>
              <a:cxnLst/>
              <a:rect l="l" t="t" r="r" b="b"/>
              <a:pathLst>
                <a:path w="14476" h="12006" extrusionOk="0">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6" name="Google Shape;11916;p23"/>
            <p:cNvSpPr/>
            <p:nvPr/>
          </p:nvSpPr>
          <p:spPr>
            <a:xfrm>
              <a:off x="553717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7" name="Google Shape;11917;p23"/>
            <p:cNvSpPr/>
            <p:nvPr/>
          </p:nvSpPr>
          <p:spPr>
            <a:xfrm>
              <a:off x="557112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8" name="Google Shape;11918;p23"/>
            <p:cNvSpPr/>
            <p:nvPr/>
          </p:nvSpPr>
          <p:spPr>
            <a:xfrm>
              <a:off x="5605075" y="3069650"/>
              <a:ext cx="22375" cy="19475"/>
            </a:xfrm>
            <a:custGeom>
              <a:avLst/>
              <a:gdLst/>
              <a:ahLst/>
              <a:cxnLst/>
              <a:rect l="l" t="t" r="r" b="b"/>
              <a:pathLst>
                <a:path w="895"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9" name="Google Shape;11919;p23"/>
            <p:cNvSpPr/>
            <p:nvPr/>
          </p:nvSpPr>
          <p:spPr>
            <a:xfrm>
              <a:off x="5538700" y="3184600"/>
              <a:ext cx="129650" cy="10825"/>
            </a:xfrm>
            <a:custGeom>
              <a:avLst/>
              <a:gdLst/>
              <a:ahLst/>
              <a:cxnLst/>
              <a:rect l="l" t="t" r="r" b="b"/>
              <a:pathLst>
                <a:path w="5186" h="433" extrusionOk="0">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0" name="Google Shape;11920;p23"/>
            <p:cNvSpPr/>
            <p:nvPr/>
          </p:nvSpPr>
          <p:spPr>
            <a:xfrm>
              <a:off x="5537950" y="3216250"/>
              <a:ext cx="131950" cy="10825"/>
            </a:xfrm>
            <a:custGeom>
              <a:avLst/>
              <a:gdLst/>
              <a:ahLst/>
              <a:cxnLst/>
              <a:rect l="l" t="t" r="r" b="b"/>
              <a:pathLst>
                <a:path w="5278" h="433" extrusionOk="0">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1" name="Google Shape;11921;p23"/>
            <p:cNvSpPr/>
            <p:nvPr/>
          </p:nvSpPr>
          <p:spPr>
            <a:xfrm>
              <a:off x="5537950" y="3247875"/>
              <a:ext cx="294750" cy="10825"/>
            </a:xfrm>
            <a:custGeom>
              <a:avLst/>
              <a:gdLst/>
              <a:ahLst/>
              <a:cxnLst/>
              <a:rect l="l" t="t" r="r" b="b"/>
              <a:pathLst>
                <a:path w="11790" h="433" extrusionOk="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2" name="Google Shape;11922;p23"/>
            <p:cNvSpPr/>
            <p:nvPr/>
          </p:nvSpPr>
          <p:spPr>
            <a:xfrm>
              <a:off x="5537950" y="3280275"/>
              <a:ext cx="294750" cy="10050"/>
            </a:xfrm>
            <a:custGeom>
              <a:avLst/>
              <a:gdLst/>
              <a:ahLst/>
              <a:cxnLst/>
              <a:rect l="l" t="t" r="r" b="b"/>
              <a:pathLst>
                <a:path w="11790" h="402" extrusionOk="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3" name="Google Shape;11923;p23"/>
            <p:cNvSpPr/>
            <p:nvPr/>
          </p:nvSpPr>
          <p:spPr>
            <a:xfrm>
              <a:off x="5683750" y="3180625"/>
              <a:ext cx="148175" cy="50300"/>
            </a:xfrm>
            <a:custGeom>
              <a:avLst/>
              <a:gdLst/>
              <a:ahLst/>
              <a:cxnLst/>
              <a:rect l="l" t="t" r="r" b="b"/>
              <a:pathLst>
                <a:path w="5927" h="2012" extrusionOk="0">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24" name="Google Shape;11924;p23"/>
          <p:cNvGrpSpPr/>
          <p:nvPr/>
        </p:nvGrpSpPr>
        <p:grpSpPr>
          <a:xfrm>
            <a:off x="1074163" y="2326986"/>
            <a:ext cx="362650" cy="361900"/>
            <a:chOff x="4755600" y="3014075"/>
            <a:chExt cx="362650" cy="361900"/>
          </a:xfrm>
        </p:grpSpPr>
        <p:sp>
          <p:nvSpPr>
            <p:cNvPr id="11925" name="Google Shape;11925;p23"/>
            <p:cNvSpPr/>
            <p:nvPr/>
          </p:nvSpPr>
          <p:spPr>
            <a:xfrm>
              <a:off x="4819625" y="3043425"/>
              <a:ext cx="49400" cy="49400"/>
            </a:xfrm>
            <a:custGeom>
              <a:avLst/>
              <a:gdLst/>
              <a:ahLst/>
              <a:cxnLst/>
              <a:rect l="l" t="t" r="r" b="b"/>
              <a:pathLst>
                <a:path w="1976" h="1976" extrusionOk="0">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6" name="Google Shape;11926;p23"/>
            <p:cNvSpPr/>
            <p:nvPr/>
          </p:nvSpPr>
          <p:spPr>
            <a:xfrm>
              <a:off x="4755600" y="3014075"/>
              <a:ext cx="179025" cy="361900"/>
            </a:xfrm>
            <a:custGeom>
              <a:avLst/>
              <a:gdLst/>
              <a:ahLst/>
              <a:cxnLst/>
              <a:rect l="l" t="t" r="r" b="b"/>
              <a:pathLst>
                <a:path w="7161" h="14476" extrusionOk="0">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7" name="Google Shape;11927;p23"/>
            <p:cNvSpPr/>
            <p:nvPr/>
          </p:nvSpPr>
          <p:spPr>
            <a:xfrm>
              <a:off x="4953100" y="3048825"/>
              <a:ext cx="165150" cy="137350"/>
            </a:xfrm>
            <a:custGeom>
              <a:avLst/>
              <a:gdLst/>
              <a:ahLst/>
              <a:cxnLst/>
              <a:rect l="l" t="t" r="r" b="b"/>
              <a:pathLst>
                <a:path w="6606" h="5494" extrusionOk="0">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8" name="Google Shape;11928;p23"/>
            <p:cNvSpPr/>
            <p:nvPr/>
          </p:nvSpPr>
          <p:spPr>
            <a:xfrm>
              <a:off x="5014050" y="3087400"/>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9" name="Google Shape;11929;p23"/>
            <p:cNvSpPr/>
            <p:nvPr/>
          </p:nvSpPr>
          <p:spPr>
            <a:xfrm>
              <a:off x="5014050" y="3112075"/>
              <a:ext cx="68700" cy="10825"/>
            </a:xfrm>
            <a:custGeom>
              <a:avLst/>
              <a:gdLst/>
              <a:ahLst/>
              <a:cxnLst/>
              <a:rect l="l" t="t" r="r" b="b"/>
              <a:pathLst>
                <a:path w="2748" h="433" extrusionOk="0">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0" name="Google Shape;11930;p23"/>
            <p:cNvSpPr/>
            <p:nvPr/>
          </p:nvSpPr>
          <p:spPr>
            <a:xfrm>
              <a:off x="5014050" y="3136775"/>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1" name="Google Shape;11931;p23"/>
            <p:cNvSpPr/>
            <p:nvPr/>
          </p:nvSpPr>
          <p:spPr>
            <a:xfrm>
              <a:off x="5052625" y="3087400"/>
              <a:ext cx="31675" cy="10825"/>
            </a:xfrm>
            <a:custGeom>
              <a:avLst/>
              <a:gdLst/>
              <a:ahLst/>
              <a:cxnLst/>
              <a:rect l="l" t="t" r="r" b="b"/>
              <a:pathLst>
                <a:path w="1267" h="433" extrusionOk="0">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2" name="Google Shape;11932;p23"/>
            <p:cNvSpPr/>
            <p:nvPr/>
          </p:nvSpPr>
          <p:spPr>
            <a:xfrm>
              <a:off x="4892925" y="3169225"/>
              <a:ext cx="209875" cy="205975"/>
            </a:xfrm>
            <a:custGeom>
              <a:avLst/>
              <a:gdLst/>
              <a:ahLst/>
              <a:cxnLst/>
              <a:rect l="l" t="t" r="r" b="b"/>
              <a:pathLst>
                <a:path w="8395" h="8239" extrusionOk="0">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3" name="Google Shape;11933;p23"/>
            <p:cNvSpPr/>
            <p:nvPr/>
          </p:nvSpPr>
          <p:spPr>
            <a:xfrm>
              <a:off x="4972400" y="3261725"/>
              <a:ext cx="94150" cy="10100"/>
            </a:xfrm>
            <a:custGeom>
              <a:avLst/>
              <a:gdLst/>
              <a:ahLst/>
              <a:cxnLst/>
              <a:rect l="l" t="t" r="r" b="b"/>
              <a:pathLst>
                <a:path w="3766" h="404" extrusionOk="0">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4" name="Google Shape;11934;p23"/>
            <p:cNvSpPr/>
            <p:nvPr/>
          </p:nvSpPr>
          <p:spPr>
            <a:xfrm>
              <a:off x="4930725" y="3290300"/>
              <a:ext cx="52500" cy="10825"/>
            </a:xfrm>
            <a:custGeom>
              <a:avLst/>
              <a:gdLst/>
              <a:ahLst/>
              <a:cxnLst/>
              <a:rect l="l" t="t" r="r" b="b"/>
              <a:pathLst>
                <a:path w="2100" h="433" extrusionOk="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5" name="Google Shape;11935;p23"/>
            <p:cNvSpPr/>
            <p:nvPr/>
          </p:nvSpPr>
          <p:spPr>
            <a:xfrm>
              <a:off x="4995550" y="3290300"/>
              <a:ext cx="71000" cy="10825"/>
            </a:xfrm>
            <a:custGeom>
              <a:avLst/>
              <a:gdLst/>
              <a:ahLst/>
              <a:cxnLst/>
              <a:rect l="l" t="t" r="r" b="b"/>
              <a:pathLst>
                <a:path w="2840" h="433" extrusionOk="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6" name="Google Shape;11936;p23"/>
            <p:cNvSpPr/>
            <p:nvPr/>
          </p:nvSpPr>
          <p:spPr>
            <a:xfrm>
              <a:off x="4930725" y="3318850"/>
              <a:ext cx="135825" cy="10825"/>
            </a:xfrm>
            <a:custGeom>
              <a:avLst/>
              <a:gdLst/>
              <a:ahLst/>
              <a:cxnLst/>
              <a:rect l="l" t="t" r="r" b="b"/>
              <a:pathLst>
                <a:path w="5433" h="433" extrusionOk="0">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7" name="Google Shape;11937;p23"/>
            <p:cNvSpPr/>
            <p:nvPr/>
          </p:nvSpPr>
          <p:spPr>
            <a:xfrm>
              <a:off x="4930725" y="3261725"/>
              <a:ext cx="31650" cy="10100"/>
            </a:xfrm>
            <a:custGeom>
              <a:avLst/>
              <a:gdLst/>
              <a:ahLst/>
              <a:cxnLst/>
              <a:rect l="l" t="t" r="r" b="b"/>
              <a:pathLst>
                <a:path w="1266" h="404" extrusionOk="0">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38" name="Google Shape;11938;p23"/>
          <p:cNvGrpSpPr/>
          <p:nvPr/>
        </p:nvGrpSpPr>
        <p:grpSpPr>
          <a:xfrm>
            <a:off x="2502013" y="2882868"/>
            <a:ext cx="362650" cy="361875"/>
            <a:chOff x="2498825" y="3014100"/>
            <a:chExt cx="362650" cy="361875"/>
          </a:xfrm>
        </p:grpSpPr>
        <p:sp>
          <p:nvSpPr>
            <p:cNvPr id="11939" name="Google Shape;11939;p23"/>
            <p:cNvSpPr/>
            <p:nvPr/>
          </p:nvSpPr>
          <p:spPr>
            <a:xfrm>
              <a:off x="2534625" y="3297625"/>
              <a:ext cx="54450" cy="54825"/>
            </a:xfrm>
            <a:custGeom>
              <a:avLst/>
              <a:gdLst/>
              <a:ahLst/>
              <a:cxnLst/>
              <a:rect l="l" t="t" r="r" b="b"/>
              <a:pathLst>
                <a:path w="2178" h="2193" extrusionOk="0">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0" name="Google Shape;11940;p23"/>
            <p:cNvSpPr/>
            <p:nvPr/>
          </p:nvSpPr>
          <p:spPr>
            <a:xfrm>
              <a:off x="2597575" y="3297250"/>
              <a:ext cx="55575" cy="54800"/>
            </a:xfrm>
            <a:custGeom>
              <a:avLst/>
              <a:gdLst/>
              <a:ahLst/>
              <a:cxnLst/>
              <a:rect l="l" t="t" r="r" b="b"/>
              <a:pathLst>
                <a:path w="2223" h="2192" extrusionOk="0">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1" name="Google Shape;11941;p23"/>
            <p:cNvSpPr/>
            <p:nvPr/>
          </p:nvSpPr>
          <p:spPr>
            <a:xfrm>
              <a:off x="2711300" y="3171500"/>
              <a:ext cx="54450" cy="54800"/>
            </a:xfrm>
            <a:custGeom>
              <a:avLst/>
              <a:gdLst/>
              <a:ahLst/>
              <a:cxnLst/>
              <a:rect l="l" t="t" r="r" b="b"/>
              <a:pathLst>
                <a:path w="2178" h="2192" extrusionOk="0">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2" name="Google Shape;11942;p23"/>
            <p:cNvSpPr/>
            <p:nvPr/>
          </p:nvSpPr>
          <p:spPr>
            <a:xfrm>
              <a:off x="2774250" y="3171500"/>
              <a:ext cx="57125" cy="54800"/>
            </a:xfrm>
            <a:custGeom>
              <a:avLst/>
              <a:gdLst/>
              <a:ahLst/>
              <a:cxnLst/>
              <a:rect l="l" t="t" r="r" b="b"/>
              <a:pathLst>
                <a:path w="2285" h="2192" extrusionOk="0">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3" name="Google Shape;11943;p23"/>
            <p:cNvSpPr/>
            <p:nvPr/>
          </p:nvSpPr>
          <p:spPr>
            <a:xfrm>
              <a:off x="2673950" y="3014100"/>
              <a:ext cx="187525" cy="239200"/>
            </a:xfrm>
            <a:custGeom>
              <a:avLst/>
              <a:gdLst/>
              <a:ahLst/>
              <a:cxnLst/>
              <a:rect l="l" t="t" r="r" b="b"/>
              <a:pathLst>
                <a:path w="7501" h="9568" extrusionOk="0">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4" name="Google Shape;11944;p23"/>
            <p:cNvSpPr/>
            <p:nvPr/>
          </p:nvSpPr>
          <p:spPr>
            <a:xfrm>
              <a:off x="2790800" y="3040800"/>
              <a:ext cx="41775" cy="37550"/>
            </a:xfrm>
            <a:custGeom>
              <a:avLst/>
              <a:gdLst/>
              <a:ahLst/>
              <a:cxnLst/>
              <a:rect l="l" t="t" r="r" b="b"/>
              <a:pathLst>
                <a:path w="1671" h="1502" extrusionOk="0">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5" name="Google Shape;11945;p23"/>
            <p:cNvSpPr/>
            <p:nvPr/>
          </p:nvSpPr>
          <p:spPr>
            <a:xfrm>
              <a:off x="2499600" y="3014100"/>
              <a:ext cx="157400" cy="109575"/>
            </a:xfrm>
            <a:custGeom>
              <a:avLst/>
              <a:gdLst/>
              <a:ahLst/>
              <a:cxnLst/>
              <a:rect l="l" t="t" r="r" b="b"/>
              <a:pathLst>
                <a:path w="6296" h="4383" extrusionOk="0">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6" name="Google Shape;11946;p23"/>
            <p:cNvSpPr/>
            <p:nvPr/>
          </p:nvSpPr>
          <p:spPr>
            <a:xfrm>
              <a:off x="2586350" y="3040800"/>
              <a:ext cx="41775" cy="37550"/>
            </a:xfrm>
            <a:custGeom>
              <a:avLst/>
              <a:gdLst/>
              <a:ahLst/>
              <a:cxnLst/>
              <a:rect l="l" t="t" r="r" b="b"/>
              <a:pathLst>
                <a:path w="1671" h="1502" extrusionOk="0">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7" name="Google Shape;11947;p23"/>
            <p:cNvSpPr/>
            <p:nvPr/>
          </p:nvSpPr>
          <p:spPr>
            <a:xfrm>
              <a:off x="2498825" y="3143725"/>
              <a:ext cx="158175" cy="109575"/>
            </a:xfrm>
            <a:custGeom>
              <a:avLst/>
              <a:gdLst/>
              <a:ahLst/>
              <a:cxnLst/>
              <a:rect l="l" t="t" r="r" b="b"/>
              <a:pathLst>
                <a:path w="6327" h="4383" extrusionOk="0">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8" name="Google Shape;11948;p23"/>
            <p:cNvSpPr/>
            <p:nvPr/>
          </p:nvSpPr>
          <p:spPr>
            <a:xfrm>
              <a:off x="2586300" y="3170750"/>
              <a:ext cx="41925" cy="37675"/>
            </a:xfrm>
            <a:custGeom>
              <a:avLst/>
              <a:gdLst/>
              <a:ahLst/>
              <a:cxnLst/>
              <a:rect l="l" t="t" r="r" b="b"/>
              <a:pathLst>
                <a:path w="1677" h="1507" extrusionOk="0">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9" name="Google Shape;11949;p23"/>
            <p:cNvSpPr/>
            <p:nvPr/>
          </p:nvSpPr>
          <p:spPr>
            <a:xfrm>
              <a:off x="2499600" y="3274100"/>
              <a:ext cx="361875" cy="101875"/>
            </a:xfrm>
            <a:custGeom>
              <a:avLst/>
              <a:gdLst/>
              <a:ahLst/>
              <a:cxnLst/>
              <a:rect l="l" t="t" r="r" b="b"/>
              <a:pathLst>
                <a:path w="14475" h="4075" extrusionOk="0">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0" name="Google Shape;11950;p23"/>
            <p:cNvSpPr/>
            <p:nvPr/>
          </p:nvSpPr>
          <p:spPr>
            <a:xfrm>
              <a:off x="2789200" y="3301575"/>
              <a:ext cx="41325" cy="37350"/>
            </a:xfrm>
            <a:custGeom>
              <a:avLst/>
              <a:gdLst/>
              <a:ahLst/>
              <a:cxnLst/>
              <a:rect l="l" t="t" r="r" b="b"/>
              <a:pathLst>
                <a:path w="1653" h="1494" extrusionOk="0">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51" name="Google Shape;11951;p23"/>
          <p:cNvGrpSpPr/>
          <p:nvPr/>
        </p:nvGrpSpPr>
        <p:grpSpPr>
          <a:xfrm>
            <a:off x="3211144" y="2883068"/>
            <a:ext cx="393525" cy="361475"/>
            <a:chOff x="1714150" y="3014050"/>
            <a:chExt cx="393525" cy="361475"/>
          </a:xfrm>
        </p:grpSpPr>
        <p:sp>
          <p:nvSpPr>
            <p:cNvPr id="11952" name="Google Shape;11952;p23"/>
            <p:cNvSpPr/>
            <p:nvPr/>
          </p:nvSpPr>
          <p:spPr>
            <a:xfrm>
              <a:off x="1778200" y="3048625"/>
              <a:ext cx="84875" cy="80750"/>
            </a:xfrm>
            <a:custGeom>
              <a:avLst/>
              <a:gdLst/>
              <a:ahLst/>
              <a:cxnLst/>
              <a:rect l="l" t="t" r="r" b="b"/>
              <a:pathLst>
                <a:path w="3395" h="3230" extrusionOk="0">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3" name="Google Shape;11953;p23"/>
            <p:cNvSpPr/>
            <p:nvPr/>
          </p:nvSpPr>
          <p:spPr>
            <a:xfrm>
              <a:off x="1879275" y="3048050"/>
              <a:ext cx="84875" cy="81325"/>
            </a:xfrm>
            <a:custGeom>
              <a:avLst/>
              <a:gdLst/>
              <a:ahLst/>
              <a:cxnLst/>
              <a:rect l="l" t="t" r="r" b="b"/>
              <a:pathLst>
                <a:path w="3395" h="3253" extrusionOk="0">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4" name="Google Shape;11954;p23"/>
            <p:cNvSpPr/>
            <p:nvPr/>
          </p:nvSpPr>
          <p:spPr>
            <a:xfrm>
              <a:off x="1980325" y="3048625"/>
              <a:ext cx="85675" cy="80350"/>
            </a:xfrm>
            <a:custGeom>
              <a:avLst/>
              <a:gdLst/>
              <a:ahLst/>
              <a:cxnLst/>
              <a:rect l="l" t="t" r="r" b="b"/>
              <a:pathLst>
                <a:path w="3427" h="3214" extrusionOk="0">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5" name="Google Shape;11955;p23"/>
            <p:cNvSpPr/>
            <p:nvPr/>
          </p:nvSpPr>
          <p:spPr>
            <a:xfrm>
              <a:off x="1741150" y="3014050"/>
              <a:ext cx="361900" cy="184475"/>
            </a:xfrm>
            <a:custGeom>
              <a:avLst/>
              <a:gdLst/>
              <a:ahLst/>
              <a:cxnLst/>
              <a:rect l="l" t="t" r="r" b="b"/>
              <a:pathLst>
                <a:path w="14476" h="7379" extrusionOk="0">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6" name="Google Shape;11956;p23"/>
            <p:cNvSpPr/>
            <p:nvPr/>
          </p:nvSpPr>
          <p:spPr>
            <a:xfrm>
              <a:off x="1714150" y="3216250"/>
              <a:ext cx="196775" cy="159275"/>
            </a:xfrm>
            <a:custGeom>
              <a:avLst/>
              <a:gdLst/>
              <a:ahLst/>
              <a:cxnLst/>
              <a:rect l="l" t="t" r="r" b="b"/>
              <a:pathLst>
                <a:path w="7871" h="6371" extrusionOk="0">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7" name="Google Shape;11957;p23"/>
            <p:cNvSpPr/>
            <p:nvPr/>
          </p:nvSpPr>
          <p:spPr>
            <a:xfrm>
              <a:off x="1916300" y="3223950"/>
              <a:ext cx="190600" cy="37075"/>
            </a:xfrm>
            <a:custGeom>
              <a:avLst/>
              <a:gdLst/>
              <a:ahLst/>
              <a:cxnLst/>
              <a:rect l="l" t="t" r="r" b="b"/>
              <a:pathLst>
                <a:path w="7624" h="1483" extrusionOk="0">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8" name="Google Shape;11958;p23"/>
            <p:cNvSpPr/>
            <p:nvPr/>
          </p:nvSpPr>
          <p:spPr>
            <a:xfrm>
              <a:off x="1916300" y="3277975"/>
              <a:ext cx="191375" cy="36275"/>
            </a:xfrm>
            <a:custGeom>
              <a:avLst/>
              <a:gdLst/>
              <a:ahLst/>
              <a:cxnLst/>
              <a:rect l="l" t="t" r="r" b="b"/>
              <a:pathLst>
                <a:path w="7655" h="1451" extrusionOk="0">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9" name="Google Shape;11959;p23"/>
            <p:cNvSpPr/>
            <p:nvPr/>
          </p:nvSpPr>
          <p:spPr>
            <a:xfrm>
              <a:off x="1916300" y="3331975"/>
              <a:ext cx="191375" cy="37050"/>
            </a:xfrm>
            <a:custGeom>
              <a:avLst/>
              <a:gdLst/>
              <a:ahLst/>
              <a:cxnLst/>
              <a:rect l="l" t="t" r="r" b="b"/>
              <a:pathLst>
                <a:path w="7655" h="1482" extrusionOk="0">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60" name="Google Shape;11960;p23"/>
          <p:cNvGrpSpPr/>
          <p:nvPr/>
        </p:nvGrpSpPr>
        <p:grpSpPr>
          <a:xfrm>
            <a:off x="3964151" y="2882943"/>
            <a:ext cx="385025" cy="361725"/>
            <a:chOff x="959575" y="3014275"/>
            <a:chExt cx="385025" cy="361725"/>
          </a:xfrm>
        </p:grpSpPr>
        <p:sp>
          <p:nvSpPr>
            <p:cNvPr id="11961" name="Google Shape;11961;p23"/>
            <p:cNvSpPr/>
            <p:nvPr/>
          </p:nvSpPr>
          <p:spPr>
            <a:xfrm>
              <a:off x="1094600" y="3051775"/>
              <a:ext cx="250000" cy="324225"/>
            </a:xfrm>
            <a:custGeom>
              <a:avLst/>
              <a:gdLst/>
              <a:ahLst/>
              <a:cxnLst/>
              <a:rect l="l" t="t" r="r" b="b"/>
              <a:pathLst>
                <a:path w="10000" h="12969" extrusionOk="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2" name="Google Shape;11962;p23"/>
            <p:cNvSpPr/>
            <p:nvPr/>
          </p:nvSpPr>
          <p:spPr>
            <a:xfrm>
              <a:off x="959575" y="3014275"/>
              <a:ext cx="365400" cy="260450"/>
            </a:xfrm>
            <a:custGeom>
              <a:avLst/>
              <a:gdLst/>
              <a:ahLst/>
              <a:cxnLst/>
              <a:rect l="l" t="t" r="r" b="b"/>
              <a:pathLst>
                <a:path w="14616" h="10418" extrusionOk="0">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3" name="Google Shape;11963;p23"/>
            <p:cNvSpPr/>
            <p:nvPr/>
          </p:nvSpPr>
          <p:spPr>
            <a:xfrm>
              <a:off x="1229625" y="3038775"/>
              <a:ext cx="87975" cy="75250"/>
            </a:xfrm>
            <a:custGeom>
              <a:avLst/>
              <a:gdLst/>
              <a:ahLst/>
              <a:cxnLst/>
              <a:rect l="l" t="t" r="r" b="b"/>
              <a:pathLst>
                <a:path w="3519" h="3010" extrusionOk="0">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4" name="Google Shape;11964;p23"/>
            <p:cNvSpPr/>
            <p:nvPr/>
          </p:nvSpPr>
          <p:spPr>
            <a:xfrm>
              <a:off x="1005100" y="3156500"/>
              <a:ext cx="85650" cy="75650"/>
            </a:xfrm>
            <a:custGeom>
              <a:avLst/>
              <a:gdLst/>
              <a:ahLst/>
              <a:cxnLst/>
              <a:rect l="l" t="t" r="r" b="b"/>
              <a:pathLst>
                <a:path w="3426" h="3026" extrusionOk="0">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5" name="Google Shape;11965;p23"/>
            <p:cNvSpPr/>
            <p:nvPr/>
          </p:nvSpPr>
          <p:spPr>
            <a:xfrm>
              <a:off x="1242225" y="3276000"/>
              <a:ext cx="88500" cy="75275"/>
            </a:xfrm>
            <a:custGeom>
              <a:avLst/>
              <a:gdLst/>
              <a:ahLst/>
              <a:cxnLst/>
              <a:rect l="l" t="t" r="r" b="b"/>
              <a:pathLst>
                <a:path w="3540" h="3011" extrusionOk="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66" name="Google Shape;11966;p23"/>
          <p:cNvGrpSpPr/>
          <p:nvPr/>
        </p:nvGrpSpPr>
        <p:grpSpPr>
          <a:xfrm>
            <a:off x="4764094" y="2882643"/>
            <a:ext cx="362650" cy="362325"/>
            <a:chOff x="7730675" y="2463925"/>
            <a:chExt cx="362650" cy="362325"/>
          </a:xfrm>
        </p:grpSpPr>
        <p:sp>
          <p:nvSpPr>
            <p:cNvPr id="11967" name="Google Shape;11967;p23"/>
            <p:cNvSpPr/>
            <p:nvPr/>
          </p:nvSpPr>
          <p:spPr>
            <a:xfrm>
              <a:off x="7730675" y="2463925"/>
              <a:ext cx="361875" cy="362075"/>
            </a:xfrm>
            <a:custGeom>
              <a:avLst/>
              <a:gdLst/>
              <a:ahLst/>
              <a:cxnLst/>
              <a:rect l="l" t="t" r="r" b="b"/>
              <a:pathLst>
                <a:path w="14475" h="14483" extrusionOk="0">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8" name="Google Shape;11968;p23"/>
            <p:cNvSpPr/>
            <p:nvPr/>
          </p:nvSpPr>
          <p:spPr>
            <a:xfrm>
              <a:off x="8028500" y="2464175"/>
              <a:ext cx="64825" cy="62725"/>
            </a:xfrm>
            <a:custGeom>
              <a:avLst/>
              <a:gdLst/>
              <a:ahLst/>
              <a:cxnLst/>
              <a:rect l="l" t="t" r="r" b="b"/>
              <a:pathLst>
                <a:path w="2593" h="2509" extrusionOk="0">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9" name="Google Shape;11969;p23"/>
            <p:cNvSpPr/>
            <p:nvPr/>
          </p:nvSpPr>
          <p:spPr>
            <a:xfrm>
              <a:off x="7995325" y="2537275"/>
              <a:ext cx="62500" cy="62550"/>
            </a:xfrm>
            <a:custGeom>
              <a:avLst/>
              <a:gdLst/>
              <a:ahLst/>
              <a:cxnLst/>
              <a:rect l="l" t="t" r="r" b="b"/>
              <a:pathLst>
                <a:path w="2500" h="2502" extrusionOk="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0" name="Google Shape;11970;p23"/>
            <p:cNvSpPr/>
            <p:nvPr/>
          </p:nvSpPr>
          <p:spPr>
            <a:xfrm>
              <a:off x="8022325" y="2763525"/>
              <a:ext cx="62525" cy="62725"/>
            </a:xfrm>
            <a:custGeom>
              <a:avLst/>
              <a:gdLst/>
              <a:ahLst/>
              <a:cxnLst/>
              <a:rect l="l" t="t" r="r" b="b"/>
              <a:pathLst>
                <a:path w="2501" h="2509" extrusionOk="0">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971" name="Google Shape;11971;p23"/>
          <p:cNvSpPr/>
          <p:nvPr/>
        </p:nvSpPr>
        <p:spPr>
          <a:xfrm>
            <a:off x="5475906" y="2883243"/>
            <a:ext cx="378850" cy="361125"/>
          </a:xfrm>
          <a:custGeom>
            <a:avLst/>
            <a:gdLst/>
            <a:ahLst/>
            <a:cxnLst/>
            <a:rect l="l" t="t" r="r" b="b"/>
            <a:pathLst>
              <a:path w="15154" h="14445" extrusionOk="0">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72" name="Google Shape;11972;p23"/>
          <p:cNvGrpSpPr/>
          <p:nvPr/>
        </p:nvGrpSpPr>
        <p:grpSpPr>
          <a:xfrm>
            <a:off x="7000113" y="2882093"/>
            <a:ext cx="361900" cy="363425"/>
            <a:chOff x="5505525" y="2463200"/>
            <a:chExt cx="361900" cy="363425"/>
          </a:xfrm>
        </p:grpSpPr>
        <p:sp>
          <p:nvSpPr>
            <p:cNvPr id="11973" name="Google Shape;11973;p23"/>
            <p:cNvSpPr/>
            <p:nvPr/>
          </p:nvSpPr>
          <p:spPr>
            <a:xfrm>
              <a:off x="5505525" y="2545775"/>
              <a:ext cx="361900" cy="280850"/>
            </a:xfrm>
            <a:custGeom>
              <a:avLst/>
              <a:gdLst/>
              <a:ahLst/>
              <a:cxnLst/>
              <a:rect l="l" t="t" r="r" b="b"/>
              <a:pathLst>
                <a:path w="14476" h="11234" extrusionOk="0">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4" name="Google Shape;11974;p23"/>
            <p:cNvSpPr/>
            <p:nvPr/>
          </p:nvSpPr>
          <p:spPr>
            <a:xfrm>
              <a:off x="5642100" y="2463200"/>
              <a:ext cx="89525" cy="109025"/>
            </a:xfrm>
            <a:custGeom>
              <a:avLst/>
              <a:gdLst/>
              <a:ahLst/>
              <a:cxnLst/>
              <a:rect l="l" t="t" r="r" b="b"/>
              <a:pathLst>
                <a:path w="3581" h="4361" extrusionOk="0">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5" name="Google Shape;11975;p23"/>
            <p:cNvSpPr/>
            <p:nvPr/>
          </p:nvSpPr>
          <p:spPr>
            <a:xfrm>
              <a:off x="5573425" y="2744825"/>
              <a:ext cx="226100" cy="10050"/>
            </a:xfrm>
            <a:custGeom>
              <a:avLst/>
              <a:gdLst/>
              <a:ahLst/>
              <a:cxnLst/>
              <a:rect l="l" t="t" r="r" b="b"/>
              <a:pathLst>
                <a:path w="9044" h="402" extrusionOk="0">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76" name="Google Shape;11976;p23"/>
          <p:cNvGrpSpPr/>
          <p:nvPr/>
        </p:nvGrpSpPr>
        <p:grpSpPr>
          <a:xfrm>
            <a:off x="7752657" y="2882480"/>
            <a:ext cx="299400" cy="362650"/>
            <a:chOff x="6260100" y="4141325"/>
            <a:chExt cx="299400" cy="362650"/>
          </a:xfrm>
        </p:grpSpPr>
        <p:sp>
          <p:nvSpPr>
            <p:cNvPr id="11977" name="Google Shape;11977;p23"/>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78" name="Google Shape;11978;p23"/>
            <p:cNvGrpSpPr/>
            <p:nvPr/>
          </p:nvGrpSpPr>
          <p:grpSpPr>
            <a:xfrm>
              <a:off x="6355250" y="4215575"/>
              <a:ext cx="152075" cy="146425"/>
              <a:chOff x="6355250" y="4215575"/>
              <a:chExt cx="152075" cy="146425"/>
            </a:xfrm>
          </p:grpSpPr>
          <p:sp>
            <p:nvSpPr>
              <p:cNvPr id="11979" name="Google Shape;11979;p23"/>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0" name="Google Shape;11980;p23"/>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1" name="Google Shape;11981;p23"/>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2" name="Google Shape;11982;p23"/>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3" name="Google Shape;11983;p23"/>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4" name="Google Shape;11984;p23"/>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985" name="Google Shape;11985;p23"/>
          <p:cNvGrpSpPr/>
          <p:nvPr/>
        </p:nvGrpSpPr>
        <p:grpSpPr>
          <a:xfrm>
            <a:off x="7721032" y="3422728"/>
            <a:ext cx="362650" cy="361875"/>
            <a:chOff x="4755600" y="2463975"/>
            <a:chExt cx="362650" cy="361875"/>
          </a:xfrm>
        </p:grpSpPr>
        <p:sp>
          <p:nvSpPr>
            <p:cNvPr id="11986" name="Google Shape;11986;p23"/>
            <p:cNvSpPr/>
            <p:nvPr/>
          </p:nvSpPr>
          <p:spPr>
            <a:xfrm>
              <a:off x="4755600" y="2463975"/>
              <a:ext cx="362650" cy="361875"/>
            </a:xfrm>
            <a:custGeom>
              <a:avLst/>
              <a:gdLst/>
              <a:ahLst/>
              <a:cxnLst/>
              <a:rect l="l" t="t" r="r" b="b"/>
              <a:pathLst>
                <a:path w="14506" h="14475" extrusionOk="0">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7" name="Google Shape;11987;p23"/>
            <p:cNvSpPr/>
            <p:nvPr/>
          </p:nvSpPr>
          <p:spPr>
            <a:xfrm>
              <a:off x="4909125" y="2599000"/>
              <a:ext cx="45550" cy="90300"/>
            </a:xfrm>
            <a:custGeom>
              <a:avLst/>
              <a:gdLst/>
              <a:ahLst/>
              <a:cxnLst/>
              <a:rect l="l" t="t" r="r" b="b"/>
              <a:pathLst>
                <a:path w="1822" h="3612" extrusionOk="0">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8" name="Google Shape;11988;p23"/>
            <p:cNvSpPr/>
            <p:nvPr/>
          </p:nvSpPr>
          <p:spPr>
            <a:xfrm>
              <a:off x="4964675" y="2565825"/>
              <a:ext cx="44775" cy="123475"/>
            </a:xfrm>
            <a:custGeom>
              <a:avLst/>
              <a:gdLst/>
              <a:ahLst/>
              <a:cxnLst/>
              <a:rect l="l" t="t" r="r" b="b"/>
              <a:pathLst>
                <a:path w="1791" h="4939" extrusionOk="0">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9" name="Google Shape;11989;p23"/>
            <p:cNvSpPr/>
            <p:nvPr/>
          </p:nvSpPr>
          <p:spPr>
            <a:xfrm>
              <a:off x="4777975" y="2679250"/>
              <a:ext cx="90275" cy="79400"/>
            </a:xfrm>
            <a:custGeom>
              <a:avLst/>
              <a:gdLst/>
              <a:ahLst/>
              <a:cxnLst/>
              <a:rect l="l" t="t" r="r" b="b"/>
              <a:pathLst>
                <a:path w="3611" h="3176" extrusionOk="0">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0" name="Google Shape;11990;p23"/>
            <p:cNvSpPr/>
            <p:nvPr/>
          </p:nvSpPr>
          <p:spPr>
            <a:xfrm>
              <a:off x="4782600" y="2770275"/>
              <a:ext cx="70225" cy="10850"/>
            </a:xfrm>
            <a:custGeom>
              <a:avLst/>
              <a:gdLst/>
              <a:ahLst/>
              <a:cxnLst/>
              <a:rect l="l" t="t" r="r" b="b"/>
              <a:pathLst>
                <a:path w="2809" h="434" extrusionOk="0">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1" name="Google Shape;11991;p23"/>
            <p:cNvSpPr/>
            <p:nvPr/>
          </p:nvSpPr>
          <p:spPr>
            <a:xfrm>
              <a:off x="4782600" y="2791125"/>
              <a:ext cx="68675" cy="10825"/>
            </a:xfrm>
            <a:custGeom>
              <a:avLst/>
              <a:gdLst/>
              <a:ahLst/>
              <a:cxnLst/>
              <a:rect l="l" t="t" r="r" b="b"/>
              <a:pathLst>
                <a:path w="2747" h="433" extrusionOk="0">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92" name="Google Shape;11992;p23"/>
          <p:cNvGrpSpPr/>
          <p:nvPr/>
        </p:nvGrpSpPr>
        <p:grpSpPr>
          <a:xfrm>
            <a:off x="6260460" y="3456049"/>
            <a:ext cx="363425" cy="308650"/>
            <a:chOff x="3252625" y="2490975"/>
            <a:chExt cx="363425" cy="308650"/>
          </a:xfrm>
        </p:grpSpPr>
        <p:sp>
          <p:nvSpPr>
            <p:cNvPr id="11993" name="Google Shape;11993;p23"/>
            <p:cNvSpPr/>
            <p:nvPr/>
          </p:nvSpPr>
          <p:spPr>
            <a:xfrm>
              <a:off x="3252625" y="2490975"/>
              <a:ext cx="363425" cy="308650"/>
            </a:xfrm>
            <a:custGeom>
              <a:avLst/>
              <a:gdLst/>
              <a:ahLst/>
              <a:cxnLst/>
              <a:rect l="l" t="t" r="r" b="b"/>
              <a:pathLst>
                <a:path w="14537" h="12346" extrusionOk="0">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4" name="Google Shape;11994;p23"/>
            <p:cNvSpPr/>
            <p:nvPr/>
          </p:nvSpPr>
          <p:spPr>
            <a:xfrm>
              <a:off x="3350600" y="2518000"/>
              <a:ext cx="23950" cy="20325"/>
            </a:xfrm>
            <a:custGeom>
              <a:avLst/>
              <a:gdLst/>
              <a:ahLst/>
              <a:cxnLst/>
              <a:rect l="l" t="t" r="r" b="b"/>
              <a:pathLst>
                <a:path w="958" h="813" extrusionOk="0">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5" name="Google Shape;11995;p23"/>
            <p:cNvSpPr/>
            <p:nvPr/>
          </p:nvSpPr>
          <p:spPr>
            <a:xfrm>
              <a:off x="3386875" y="2518000"/>
              <a:ext cx="23925" cy="20325"/>
            </a:xfrm>
            <a:custGeom>
              <a:avLst/>
              <a:gdLst/>
              <a:ahLst/>
              <a:cxnLst/>
              <a:rect l="l" t="t" r="r" b="b"/>
              <a:pathLst>
                <a:path w="957" h="813" extrusionOk="0">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6" name="Google Shape;11996;p23"/>
            <p:cNvSpPr/>
            <p:nvPr/>
          </p:nvSpPr>
          <p:spPr>
            <a:xfrm>
              <a:off x="3423125" y="2518000"/>
              <a:ext cx="23950" cy="20325"/>
            </a:xfrm>
            <a:custGeom>
              <a:avLst/>
              <a:gdLst/>
              <a:ahLst/>
              <a:cxnLst/>
              <a:rect l="l" t="t" r="r" b="b"/>
              <a:pathLst>
                <a:path w="958" h="813" extrusionOk="0">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97" name="Google Shape;11997;p23"/>
          <p:cNvGrpSpPr/>
          <p:nvPr/>
        </p:nvGrpSpPr>
        <p:grpSpPr>
          <a:xfrm>
            <a:off x="5484006" y="3425128"/>
            <a:ext cx="362650" cy="357075"/>
            <a:chOff x="2498825" y="2466475"/>
            <a:chExt cx="362650" cy="357075"/>
          </a:xfrm>
        </p:grpSpPr>
        <p:sp>
          <p:nvSpPr>
            <p:cNvPr id="11998" name="Google Shape;11998;p23"/>
            <p:cNvSpPr/>
            <p:nvPr/>
          </p:nvSpPr>
          <p:spPr>
            <a:xfrm>
              <a:off x="2498825" y="2466475"/>
              <a:ext cx="362650" cy="357075"/>
            </a:xfrm>
            <a:custGeom>
              <a:avLst/>
              <a:gdLst/>
              <a:ahLst/>
              <a:cxnLst/>
              <a:rect l="l" t="t" r="r" b="b"/>
              <a:pathLst>
                <a:path w="14506" h="14283" extrusionOk="0">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9" name="Google Shape;11999;p23"/>
            <p:cNvSpPr/>
            <p:nvPr/>
          </p:nvSpPr>
          <p:spPr>
            <a:xfrm>
              <a:off x="2618400" y="2629875"/>
              <a:ext cx="69475" cy="10825"/>
            </a:xfrm>
            <a:custGeom>
              <a:avLst/>
              <a:gdLst/>
              <a:ahLst/>
              <a:cxnLst/>
              <a:rect l="l" t="t" r="r" b="b"/>
              <a:pathLst>
                <a:path w="2779" h="433" extrusionOk="0">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0" name="Google Shape;12000;p23"/>
            <p:cNvSpPr/>
            <p:nvPr/>
          </p:nvSpPr>
          <p:spPr>
            <a:xfrm>
              <a:off x="2616875" y="2592050"/>
              <a:ext cx="72550" cy="10825"/>
            </a:xfrm>
            <a:custGeom>
              <a:avLst/>
              <a:gdLst/>
              <a:ahLst/>
              <a:cxnLst/>
              <a:rect l="l" t="t" r="r" b="b"/>
              <a:pathLst>
                <a:path w="2902" h="433" extrusionOk="0">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01" name="Google Shape;12001;p23"/>
          <p:cNvGrpSpPr/>
          <p:nvPr/>
        </p:nvGrpSpPr>
        <p:grpSpPr>
          <a:xfrm>
            <a:off x="4764469" y="3424466"/>
            <a:ext cx="361900" cy="358400"/>
            <a:chOff x="1741150" y="2466500"/>
            <a:chExt cx="361900" cy="358400"/>
          </a:xfrm>
        </p:grpSpPr>
        <p:sp>
          <p:nvSpPr>
            <p:cNvPr id="12002" name="Google Shape;12002;p23"/>
            <p:cNvSpPr/>
            <p:nvPr/>
          </p:nvSpPr>
          <p:spPr>
            <a:xfrm>
              <a:off x="1741150" y="2466500"/>
              <a:ext cx="88000" cy="358400"/>
            </a:xfrm>
            <a:custGeom>
              <a:avLst/>
              <a:gdLst/>
              <a:ahLst/>
              <a:cxnLst/>
              <a:rect l="l" t="t" r="r" b="b"/>
              <a:pathLst>
                <a:path w="3520" h="14336" extrusionOk="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3" name="Google Shape;12003;p23"/>
            <p:cNvSpPr/>
            <p:nvPr/>
          </p:nvSpPr>
          <p:spPr>
            <a:xfrm>
              <a:off x="1761225" y="2554975"/>
              <a:ext cx="46300" cy="10100"/>
            </a:xfrm>
            <a:custGeom>
              <a:avLst/>
              <a:gdLst/>
              <a:ahLst/>
              <a:cxnLst/>
              <a:rect l="l" t="t" r="r" b="b"/>
              <a:pathLst>
                <a:path w="1852" h="404" extrusionOk="0">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4" name="Google Shape;12004;p23"/>
            <p:cNvSpPr/>
            <p:nvPr/>
          </p:nvSpPr>
          <p:spPr>
            <a:xfrm>
              <a:off x="1761225" y="2582025"/>
              <a:ext cx="46300" cy="10825"/>
            </a:xfrm>
            <a:custGeom>
              <a:avLst/>
              <a:gdLst/>
              <a:ahLst/>
              <a:cxnLst/>
              <a:rect l="l" t="t" r="r" b="b"/>
              <a:pathLst>
                <a:path w="1852" h="433" extrusionOk="0">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5" name="Google Shape;12005;p23"/>
            <p:cNvSpPr/>
            <p:nvPr/>
          </p:nvSpPr>
          <p:spPr>
            <a:xfrm>
              <a:off x="1832200" y="2466500"/>
              <a:ext cx="87975" cy="357625"/>
            </a:xfrm>
            <a:custGeom>
              <a:avLst/>
              <a:gdLst/>
              <a:ahLst/>
              <a:cxnLst/>
              <a:rect l="l" t="t" r="r" b="b"/>
              <a:pathLst>
                <a:path w="3519" h="14305" extrusionOk="0">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6" name="Google Shape;12006;p23"/>
            <p:cNvSpPr/>
            <p:nvPr/>
          </p:nvSpPr>
          <p:spPr>
            <a:xfrm>
              <a:off x="1853025" y="2734800"/>
              <a:ext cx="46325" cy="10825"/>
            </a:xfrm>
            <a:custGeom>
              <a:avLst/>
              <a:gdLst/>
              <a:ahLst/>
              <a:cxnLst/>
              <a:rect l="l" t="t" r="r" b="b"/>
              <a:pathLst>
                <a:path w="1853" h="433" extrusionOk="0">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7" name="Google Shape;12007;p23"/>
            <p:cNvSpPr/>
            <p:nvPr/>
          </p:nvSpPr>
          <p:spPr>
            <a:xfrm>
              <a:off x="1853025" y="2763300"/>
              <a:ext cx="46325" cy="10100"/>
            </a:xfrm>
            <a:custGeom>
              <a:avLst/>
              <a:gdLst/>
              <a:ahLst/>
              <a:cxnLst/>
              <a:rect l="l" t="t" r="r" b="b"/>
              <a:pathLst>
                <a:path w="1853" h="404" extrusionOk="0">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8" name="Google Shape;12008;p23"/>
            <p:cNvSpPr/>
            <p:nvPr/>
          </p:nvSpPr>
          <p:spPr>
            <a:xfrm>
              <a:off x="1924025" y="2466500"/>
              <a:ext cx="87200" cy="356475"/>
            </a:xfrm>
            <a:custGeom>
              <a:avLst/>
              <a:gdLst/>
              <a:ahLst/>
              <a:cxnLst/>
              <a:rect l="l" t="t" r="r" b="b"/>
              <a:pathLst>
                <a:path w="3488" h="14259" extrusionOk="0">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9" name="Google Shape;12009;p23"/>
            <p:cNvSpPr/>
            <p:nvPr/>
          </p:nvSpPr>
          <p:spPr>
            <a:xfrm>
              <a:off x="1944850" y="2639125"/>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0" name="Google Shape;12010;p23"/>
            <p:cNvSpPr/>
            <p:nvPr/>
          </p:nvSpPr>
          <p:spPr>
            <a:xfrm>
              <a:off x="1944850" y="2666900"/>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1" name="Google Shape;12011;p23"/>
            <p:cNvSpPr/>
            <p:nvPr/>
          </p:nvSpPr>
          <p:spPr>
            <a:xfrm>
              <a:off x="2015050" y="2466500"/>
              <a:ext cx="88000" cy="357625"/>
            </a:xfrm>
            <a:custGeom>
              <a:avLst/>
              <a:gdLst/>
              <a:ahLst/>
              <a:cxnLst/>
              <a:rect l="l" t="t" r="r" b="b"/>
              <a:pathLst>
                <a:path w="3520" h="14305" extrusionOk="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2" name="Google Shape;12012;p23"/>
            <p:cNvSpPr/>
            <p:nvPr/>
          </p:nvSpPr>
          <p:spPr>
            <a:xfrm>
              <a:off x="2035900" y="2516450"/>
              <a:ext cx="46300" cy="10825"/>
            </a:xfrm>
            <a:custGeom>
              <a:avLst/>
              <a:gdLst/>
              <a:ahLst/>
              <a:cxnLst/>
              <a:rect l="l" t="t" r="r" b="b"/>
              <a:pathLst>
                <a:path w="1852" h="433" extrusionOk="0">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3" name="Google Shape;12013;p23"/>
            <p:cNvSpPr/>
            <p:nvPr/>
          </p:nvSpPr>
          <p:spPr>
            <a:xfrm>
              <a:off x="2035900" y="2544225"/>
              <a:ext cx="46300" cy="10100"/>
            </a:xfrm>
            <a:custGeom>
              <a:avLst/>
              <a:gdLst/>
              <a:ahLst/>
              <a:cxnLst/>
              <a:rect l="l" t="t" r="r" b="b"/>
              <a:pathLst>
                <a:path w="1852" h="404" extrusionOk="0">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14" name="Google Shape;12014;p23"/>
          <p:cNvGrpSpPr/>
          <p:nvPr/>
        </p:nvGrpSpPr>
        <p:grpSpPr>
          <a:xfrm>
            <a:off x="3225806" y="3422591"/>
            <a:ext cx="364200" cy="362150"/>
            <a:chOff x="7731450" y="1904575"/>
            <a:chExt cx="364200" cy="362150"/>
          </a:xfrm>
        </p:grpSpPr>
        <p:sp>
          <p:nvSpPr>
            <p:cNvPr id="12015" name="Google Shape;12015;p23"/>
            <p:cNvSpPr/>
            <p:nvPr/>
          </p:nvSpPr>
          <p:spPr>
            <a:xfrm>
              <a:off x="7776975" y="2157675"/>
              <a:ext cx="75625" cy="71650"/>
            </a:xfrm>
            <a:custGeom>
              <a:avLst/>
              <a:gdLst/>
              <a:ahLst/>
              <a:cxnLst/>
              <a:rect l="l" t="t" r="r" b="b"/>
              <a:pathLst>
                <a:path w="3025" h="2866" extrusionOk="0">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6" name="Google Shape;12016;p23"/>
            <p:cNvSpPr/>
            <p:nvPr/>
          </p:nvSpPr>
          <p:spPr>
            <a:xfrm>
              <a:off x="7731450" y="1933150"/>
              <a:ext cx="118075" cy="114225"/>
            </a:xfrm>
            <a:custGeom>
              <a:avLst/>
              <a:gdLst/>
              <a:ahLst/>
              <a:cxnLst/>
              <a:rect l="l" t="t" r="r" b="b"/>
              <a:pathLst>
                <a:path w="4723" h="4569" extrusionOk="0">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7" name="Google Shape;12017;p23"/>
            <p:cNvSpPr/>
            <p:nvPr/>
          </p:nvSpPr>
          <p:spPr>
            <a:xfrm>
              <a:off x="7756900" y="1967875"/>
              <a:ext cx="61750" cy="52500"/>
            </a:xfrm>
            <a:custGeom>
              <a:avLst/>
              <a:gdLst/>
              <a:ahLst/>
              <a:cxnLst/>
              <a:rect l="l" t="t" r="r" b="b"/>
              <a:pathLst>
                <a:path w="2470" h="2100" extrusionOk="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8" name="Google Shape;12018;p23"/>
            <p:cNvSpPr/>
            <p:nvPr/>
          </p:nvSpPr>
          <p:spPr>
            <a:xfrm>
              <a:off x="7954425" y="2178500"/>
              <a:ext cx="102650" cy="88225"/>
            </a:xfrm>
            <a:custGeom>
              <a:avLst/>
              <a:gdLst/>
              <a:ahLst/>
              <a:cxnLst/>
              <a:rect l="l" t="t" r="r" b="b"/>
              <a:pathLst>
                <a:path w="4106" h="3529" extrusionOk="0">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9" name="Google Shape;12019;p23"/>
            <p:cNvSpPr/>
            <p:nvPr/>
          </p:nvSpPr>
          <p:spPr>
            <a:xfrm>
              <a:off x="7989925" y="2201075"/>
              <a:ext cx="47075" cy="43625"/>
            </a:xfrm>
            <a:custGeom>
              <a:avLst/>
              <a:gdLst/>
              <a:ahLst/>
              <a:cxnLst/>
              <a:rect l="l" t="t" r="r" b="b"/>
              <a:pathLst>
                <a:path w="1883" h="1745" extrusionOk="0">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0" name="Google Shape;12020;p23"/>
            <p:cNvSpPr/>
            <p:nvPr/>
          </p:nvSpPr>
          <p:spPr>
            <a:xfrm>
              <a:off x="7739900" y="1904575"/>
              <a:ext cx="355750" cy="358650"/>
            </a:xfrm>
            <a:custGeom>
              <a:avLst/>
              <a:gdLst/>
              <a:ahLst/>
              <a:cxnLst/>
              <a:rect l="l" t="t" r="r" b="b"/>
              <a:pathLst>
                <a:path w="14230" h="14346" extrusionOk="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1" name="Google Shape;12021;p23"/>
            <p:cNvSpPr/>
            <p:nvPr/>
          </p:nvSpPr>
          <p:spPr>
            <a:xfrm>
              <a:off x="7965225" y="1933425"/>
              <a:ext cx="94150" cy="93900"/>
            </a:xfrm>
            <a:custGeom>
              <a:avLst/>
              <a:gdLst/>
              <a:ahLst/>
              <a:cxnLst/>
              <a:rect l="l" t="t" r="r" b="b"/>
              <a:pathLst>
                <a:path w="3766" h="3756" extrusionOk="0">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2" name="Google Shape;12022;p23"/>
            <p:cNvSpPr/>
            <p:nvPr/>
          </p:nvSpPr>
          <p:spPr>
            <a:xfrm>
              <a:off x="7942075" y="2075125"/>
              <a:ext cx="25500" cy="10825"/>
            </a:xfrm>
            <a:custGeom>
              <a:avLst/>
              <a:gdLst/>
              <a:ahLst/>
              <a:cxnLst/>
              <a:rect l="l" t="t" r="r" b="b"/>
              <a:pathLst>
                <a:path w="1020" h="433" extrusionOk="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3" name="Google Shape;12023;p23"/>
            <p:cNvSpPr/>
            <p:nvPr/>
          </p:nvSpPr>
          <p:spPr>
            <a:xfrm>
              <a:off x="7861075" y="2075125"/>
              <a:ext cx="62500" cy="10825"/>
            </a:xfrm>
            <a:custGeom>
              <a:avLst/>
              <a:gdLst/>
              <a:ahLst/>
              <a:cxnLst/>
              <a:rect l="l" t="t" r="r" b="b"/>
              <a:pathLst>
                <a:path w="2500" h="433" extrusionOk="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4" name="Google Shape;12024;p23"/>
            <p:cNvSpPr/>
            <p:nvPr/>
          </p:nvSpPr>
          <p:spPr>
            <a:xfrm>
              <a:off x="7861075" y="2108300"/>
              <a:ext cx="28550" cy="10825"/>
            </a:xfrm>
            <a:custGeom>
              <a:avLst/>
              <a:gdLst/>
              <a:ahLst/>
              <a:cxnLst/>
              <a:rect l="l" t="t" r="r" b="b"/>
              <a:pathLst>
                <a:path w="1142" h="433" extrusionOk="0">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5" name="Google Shape;12025;p23"/>
            <p:cNvSpPr/>
            <p:nvPr/>
          </p:nvSpPr>
          <p:spPr>
            <a:xfrm>
              <a:off x="7905825" y="2108300"/>
              <a:ext cx="61750" cy="10825"/>
            </a:xfrm>
            <a:custGeom>
              <a:avLst/>
              <a:gdLst/>
              <a:ahLst/>
              <a:cxnLst/>
              <a:rect l="l" t="t" r="r" b="b"/>
              <a:pathLst>
                <a:path w="2470" h="433" extrusionOk="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26" name="Google Shape;12026;p23"/>
          <p:cNvGrpSpPr/>
          <p:nvPr/>
        </p:nvGrpSpPr>
        <p:grpSpPr>
          <a:xfrm>
            <a:off x="2502775" y="3422728"/>
            <a:ext cx="361125" cy="361875"/>
            <a:chOff x="6986125" y="1904625"/>
            <a:chExt cx="361125" cy="361875"/>
          </a:xfrm>
        </p:grpSpPr>
        <p:sp>
          <p:nvSpPr>
            <p:cNvPr id="12027" name="Google Shape;12027;p23"/>
            <p:cNvSpPr/>
            <p:nvPr/>
          </p:nvSpPr>
          <p:spPr>
            <a:xfrm>
              <a:off x="6986125" y="1904625"/>
              <a:ext cx="361125" cy="361875"/>
            </a:xfrm>
            <a:custGeom>
              <a:avLst/>
              <a:gdLst/>
              <a:ahLst/>
              <a:cxnLst/>
              <a:rect l="l" t="t" r="r" b="b"/>
              <a:pathLst>
                <a:path w="14445" h="14475" extrusionOk="0">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8" name="Google Shape;12028;p23"/>
            <p:cNvSpPr/>
            <p:nvPr/>
          </p:nvSpPr>
          <p:spPr>
            <a:xfrm>
              <a:off x="7278550" y="2241000"/>
              <a:ext cx="23175" cy="10825"/>
            </a:xfrm>
            <a:custGeom>
              <a:avLst/>
              <a:gdLst/>
              <a:ahLst/>
              <a:cxnLst/>
              <a:rect l="l" t="t" r="r" b="b"/>
              <a:pathLst>
                <a:path w="927" h="433" extrusionOk="0">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29" name="Google Shape;12029;p23"/>
          <p:cNvGrpSpPr/>
          <p:nvPr/>
        </p:nvGrpSpPr>
        <p:grpSpPr>
          <a:xfrm>
            <a:off x="1074163" y="3975874"/>
            <a:ext cx="362650" cy="361875"/>
            <a:chOff x="4755600" y="1904625"/>
            <a:chExt cx="362650" cy="361875"/>
          </a:xfrm>
        </p:grpSpPr>
        <p:sp>
          <p:nvSpPr>
            <p:cNvPr id="12030" name="Google Shape;12030;p23"/>
            <p:cNvSpPr/>
            <p:nvPr/>
          </p:nvSpPr>
          <p:spPr>
            <a:xfrm>
              <a:off x="4847400" y="1904625"/>
              <a:ext cx="177475" cy="148150"/>
            </a:xfrm>
            <a:custGeom>
              <a:avLst/>
              <a:gdLst/>
              <a:ahLst/>
              <a:cxnLst/>
              <a:rect l="l" t="t" r="r" b="b"/>
              <a:pathLst>
                <a:path w="7099" h="5926" extrusionOk="0">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1" name="Google Shape;12031;p23"/>
            <p:cNvSpPr/>
            <p:nvPr/>
          </p:nvSpPr>
          <p:spPr>
            <a:xfrm>
              <a:off x="4871325" y="1923900"/>
              <a:ext cx="14675" cy="10825"/>
            </a:xfrm>
            <a:custGeom>
              <a:avLst/>
              <a:gdLst/>
              <a:ahLst/>
              <a:cxnLst/>
              <a:rect l="l" t="t" r="r" b="b"/>
              <a:pathLst>
                <a:path w="587" h="433" extrusionOk="0">
                  <a:moveTo>
                    <a:pt x="278" y="1"/>
                  </a:moveTo>
                  <a:cubicBezTo>
                    <a:pt x="0" y="1"/>
                    <a:pt x="0" y="433"/>
                    <a:pt x="278" y="433"/>
                  </a:cubicBezTo>
                  <a:cubicBezTo>
                    <a:pt x="587" y="433"/>
                    <a:pt x="58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2" name="Google Shape;12032;p23"/>
            <p:cNvSpPr/>
            <p:nvPr/>
          </p:nvSpPr>
          <p:spPr>
            <a:xfrm>
              <a:off x="4889075" y="1923900"/>
              <a:ext cx="13125" cy="10825"/>
            </a:xfrm>
            <a:custGeom>
              <a:avLst/>
              <a:gdLst/>
              <a:ahLst/>
              <a:cxnLst/>
              <a:rect l="l" t="t" r="r" b="b"/>
              <a:pathLst>
                <a:path w="525" h="433" extrusionOk="0">
                  <a:moveTo>
                    <a:pt x="278" y="1"/>
                  </a:moveTo>
                  <a:cubicBezTo>
                    <a:pt x="0" y="1"/>
                    <a:pt x="0" y="433"/>
                    <a:pt x="278" y="433"/>
                  </a:cubicBezTo>
                  <a:cubicBezTo>
                    <a:pt x="525" y="402"/>
                    <a:pt x="525" y="3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3" name="Google Shape;12033;p23"/>
            <p:cNvSpPr/>
            <p:nvPr/>
          </p:nvSpPr>
          <p:spPr>
            <a:xfrm>
              <a:off x="4906825" y="19239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4" name="Google Shape;12034;p23"/>
            <p:cNvSpPr/>
            <p:nvPr/>
          </p:nvSpPr>
          <p:spPr>
            <a:xfrm>
              <a:off x="4755600"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5" name="Google Shape;12035;p23"/>
            <p:cNvSpPr/>
            <p:nvPr/>
          </p:nvSpPr>
          <p:spPr>
            <a:xfrm>
              <a:off x="4883675"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6" name="Google Shape;12036;p23"/>
            <p:cNvSpPr/>
            <p:nvPr/>
          </p:nvSpPr>
          <p:spPr>
            <a:xfrm>
              <a:off x="5012525" y="2177750"/>
              <a:ext cx="105725" cy="88750"/>
            </a:xfrm>
            <a:custGeom>
              <a:avLst/>
              <a:gdLst/>
              <a:ahLst/>
              <a:cxnLst/>
              <a:rect l="l" t="t" r="r" b="b"/>
              <a:pathLst>
                <a:path w="4229" h="3550" extrusionOk="0">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7" name="Google Shape;12037;p23"/>
            <p:cNvSpPr/>
            <p:nvPr/>
          </p:nvSpPr>
          <p:spPr>
            <a:xfrm>
              <a:off x="4805750" y="2068375"/>
              <a:ext cx="261575" cy="87025"/>
            </a:xfrm>
            <a:custGeom>
              <a:avLst/>
              <a:gdLst/>
              <a:ahLst/>
              <a:cxnLst/>
              <a:rect l="l" t="t" r="r" b="b"/>
              <a:pathLst>
                <a:path w="10463" h="3481" extrusionOk="0">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38" name="Google Shape;12038;p23"/>
          <p:cNvGrpSpPr/>
          <p:nvPr/>
        </p:nvGrpSpPr>
        <p:grpSpPr>
          <a:xfrm>
            <a:off x="3974963" y="3975636"/>
            <a:ext cx="363400" cy="362350"/>
            <a:chOff x="2499600" y="1904400"/>
            <a:chExt cx="363400" cy="362350"/>
          </a:xfrm>
        </p:grpSpPr>
        <p:sp>
          <p:nvSpPr>
            <p:cNvPr id="12039" name="Google Shape;12039;p23"/>
            <p:cNvSpPr/>
            <p:nvPr/>
          </p:nvSpPr>
          <p:spPr>
            <a:xfrm>
              <a:off x="2499600" y="1904400"/>
              <a:ext cx="316350" cy="362350"/>
            </a:xfrm>
            <a:custGeom>
              <a:avLst/>
              <a:gdLst/>
              <a:ahLst/>
              <a:cxnLst/>
              <a:rect l="l" t="t" r="r" b="b"/>
              <a:pathLst>
                <a:path w="12654" h="14494" extrusionOk="0">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0" name="Google Shape;12040;p23"/>
            <p:cNvSpPr/>
            <p:nvPr/>
          </p:nvSpPr>
          <p:spPr>
            <a:xfrm>
              <a:off x="2819000" y="2030375"/>
              <a:ext cx="44000" cy="10825"/>
            </a:xfrm>
            <a:custGeom>
              <a:avLst/>
              <a:gdLst/>
              <a:ahLst/>
              <a:cxnLst/>
              <a:rect l="l" t="t" r="r" b="b"/>
              <a:pathLst>
                <a:path w="1760" h="433" extrusionOk="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1" name="Google Shape;12041;p23"/>
            <p:cNvSpPr/>
            <p:nvPr/>
          </p:nvSpPr>
          <p:spPr>
            <a:xfrm>
              <a:off x="2802275" y="1973275"/>
              <a:ext cx="39875" cy="32500"/>
            </a:xfrm>
            <a:custGeom>
              <a:avLst/>
              <a:gdLst/>
              <a:ahLst/>
              <a:cxnLst/>
              <a:rect l="l" t="t" r="r" b="b"/>
              <a:pathLst>
                <a:path w="1595" h="1300" extrusionOk="0">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2" name="Google Shape;12042;p23"/>
            <p:cNvSpPr/>
            <p:nvPr/>
          </p:nvSpPr>
          <p:spPr>
            <a:xfrm>
              <a:off x="2802900" y="2066575"/>
              <a:ext cx="39650" cy="32375"/>
            </a:xfrm>
            <a:custGeom>
              <a:avLst/>
              <a:gdLst/>
              <a:ahLst/>
              <a:cxnLst/>
              <a:rect l="l" t="t" r="r" b="b"/>
              <a:pathLst>
                <a:path w="1586" h="1295" extrusionOk="0">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43" name="Google Shape;12043;p23"/>
          <p:cNvGrpSpPr/>
          <p:nvPr/>
        </p:nvGrpSpPr>
        <p:grpSpPr>
          <a:xfrm>
            <a:off x="4790706" y="3975474"/>
            <a:ext cx="309425" cy="362675"/>
            <a:chOff x="4781825" y="4140750"/>
            <a:chExt cx="309425" cy="362675"/>
          </a:xfrm>
        </p:grpSpPr>
        <p:sp>
          <p:nvSpPr>
            <p:cNvPr id="12044" name="Google Shape;12044;p23"/>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5" name="Google Shape;12045;p23"/>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6" name="Google Shape;12046;p23"/>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7" name="Google Shape;12047;p23"/>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8" name="Google Shape;12048;p23"/>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9" name="Google Shape;12049;p23"/>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0" name="Google Shape;12050;p23"/>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1" name="Google Shape;12051;p23"/>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52" name="Google Shape;12052;p23"/>
          <p:cNvGrpSpPr/>
          <p:nvPr/>
        </p:nvGrpSpPr>
        <p:grpSpPr>
          <a:xfrm>
            <a:off x="7023275" y="3975874"/>
            <a:ext cx="315575" cy="361875"/>
            <a:chOff x="4028025" y="4141325"/>
            <a:chExt cx="315575" cy="361875"/>
          </a:xfrm>
        </p:grpSpPr>
        <p:sp>
          <p:nvSpPr>
            <p:cNvPr id="12053" name="Google Shape;12053;p23"/>
            <p:cNvSpPr/>
            <p:nvPr/>
          </p:nvSpPr>
          <p:spPr>
            <a:xfrm>
              <a:off x="4068150" y="4193775"/>
              <a:ext cx="129625" cy="10850"/>
            </a:xfrm>
            <a:custGeom>
              <a:avLst/>
              <a:gdLst/>
              <a:ahLst/>
              <a:cxnLst/>
              <a:rect l="l" t="t" r="r" b="b"/>
              <a:pathLst>
                <a:path w="5185" h="434"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4" name="Google Shape;12054;p23"/>
            <p:cNvSpPr/>
            <p:nvPr/>
          </p:nvSpPr>
          <p:spPr>
            <a:xfrm>
              <a:off x="4068150" y="4234675"/>
              <a:ext cx="129625" cy="10825"/>
            </a:xfrm>
            <a:custGeom>
              <a:avLst/>
              <a:gdLst/>
              <a:ahLst/>
              <a:cxnLst/>
              <a:rect l="l" t="t" r="r" b="b"/>
              <a:pathLst>
                <a:path w="5185" h="433"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5" name="Google Shape;12055;p23"/>
            <p:cNvSpPr/>
            <p:nvPr/>
          </p:nvSpPr>
          <p:spPr>
            <a:xfrm>
              <a:off x="4070450" y="4275575"/>
              <a:ext cx="182125" cy="92600"/>
            </a:xfrm>
            <a:custGeom>
              <a:avLst/>
              <a:gdLst/>
              <a:ahLst/>
              <a:cxnLst/>
              <a:rect l="l" t="t" r="r" b="b"/>
              <a:pathLst>
                <a:path w="7285" h="3704" extrusionOk="0">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6" name="Google Shape;12056;p23"/>
            <p:cNvSpPr/>
            <p:nvPr/>
          </p:nvSpPr>
          <p:spPr>
            <a:xfrm>
              <a:off x="4068150" y="4399025"/>
              <a:ext cx="186725" cy="10825"/>
            </a:xfrm>
            <a:custGeom>
              <a:avLst/>
              <a:gdLst/>
              <a:ahLst/>
              <a:cxnLst/>
              <a:rect l="l" t="t" r="r" b="b"/>
              <a:pathLst>
                <a:path w="7469" h="433" extrusionOk="0">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7" name="Google Shape;12057;p23"/>
            <p:cNvSpPr/>
            <p:nvPr/>
          </p:nvSpPr>
          <p:spPr>
            <a:xfrm>
              <a:off x="4069675" y="4439900"/>
              <a:ext cx="183675" cy="10825"/>
            </a:xfrm>
            <a:custGeom>
              <a:avLst/>
              <a:gdLst/>
              <a:ahLst/>
              <a:cxnLst/>
              <a:rect l="l" t="t" r="r" b="b"/>
              <a:pathLst>
                <a:path w="7347" h="433" extrusionOk="0">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8" name="Google Shape;12058;p23"/>
            <p:cNvSpPr/>
            <p:nvPr/>
          </p:nvSpPr>
          <p:spPr>
            <a:xfrm>
              <a:off x="4123700" y="4294800"/>
              <a:ext cx="33200" cy="28625"/>
            </a:xfrm>
            <a:custGeom>
              <a:avLst/>
              <a:gdLst/>
              <a:ahLst/>
              <a:cxnLst/>
              <a:rect l="l" t="t" r="r" b="b"/>
              <a:pathLst>
                <a:path w="1328" h="1145" extrusionOk="0">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9" name="Google Shape;12059;p23"/>
            <p:cNvSpPr/>
            <p:nvPr/>
          </p:nvSpPr>
          <p:spPr>
            <a:xfrm>
              <a:off x="4028025" y="4141325"/>
              <a:ext cx="315575" cy="361875"/>
            </a:xfrm>
            <a:custGeom>
              <a:avLst/>
              <a:gdLst/>
              <a:ahLst/>
              <a:cxnLst/>
              <a:rect l="l" t="t" r="r" b="b"/>
              <a:pathLst>
                <a:path w="12623" h="14475" extrusionOk="0">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60" name="Google Shape;12060;p23"/>
          <p:cNvGrpSpPr/>
          <p:nvPr/>
        </p:nvGrpSpPr>
        <p:grpSpPr>
          <a:xfrm>
            <a:off x="5475906" y="3975886"/>
            <a:ext cx="378850" cy="361850"/>
            <a:chOff x="1727275" y="1904650"/>
            <a:chExt cx="378850" cy="361850"/>
          </a:xfrm>
        </p:grpSpPr>
        <p:sp>
          <p:nvSpPr>
            <p:cNvPr id="12061" name="Google Shape;12061;p23"/>
            <p:cNvSpPr/>
            <p:nvPr/>
          </p:nvSpPr>
          <p:spPr>
            <a:xfrm>
              <a:off x="1822950" y="1927750"/>
              <a:ext cx="145850" cy="110150"/>
            </a:xfrm>
            <a:custGeom>
              <a:avLst/>
              <a:gdLst/>
              <a:ahLst/>
              <a:cxnLst/>
              <a:rect l="l" t="t" r="r" b="b"/>
              <a:pathLst>
                <a:path w="5834" h="4406" extrusionOk="0">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2" name="Google Shape;12062;p23"/>
            <p:cNvSpPr/>
            <p:nvPr/>
          </p:nvSpPr>
          <p:spPr>
            <a:xfrm>
              <a:off x="1727275" y="1904650"/>
              <a:ext cx="378850" cy="361850"/>
            </a:xfrm>
            <a:custGeom>
              <a:avLst/>
              <a:gdLst/>
              <a:ahLst/>
              <a:cxnLst/>
              <a:rect l="l" t="t" r="r" b="b"/>
              <a:pathLst>
                <a:path w="15154" h="14474" extrusionOk="0">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63" name="Google Shape;12063;p23"/>
          <p:cNvGrpSpPr/>
          <p:nvPr/>
        </p:nvGrpSpPr>
        <p:grpSpPr>
          <a:xfrm>
            <a:off x="2529788" y="3975486"/>
            <a:ext cx="307100" cy="362650"/>
            <a:chOff x="5533300" y="4140550"/>
            <a:chExt cx="307100" cy="362650"/>
          </a:xfrm>
        </p:grpSpPr>
        <p:sp>
          <p:nvSpPr>
            <p:cNvPr id="12064" name="Google Shape;12064;p23"/>
            <p:cNvSpPr/>
            <p:nvPr/>
          </p:nvSpPr>
          <p:spPr>
            <a:xfrm>
              <a:off x="5698425" y="4326500"/>
              <a:ext cx="109575" cy="93200"/>
            </a:xfrm>
            <a:custGeom>
              <a:avLst/>
              <a:gdLst/>
              <a:ahLst/>
              <a:cxnLst/>
              <a:rect l="l" t="t" r="r" b="b"/>
              <a:pathLst>
                <a:path w="4383" h="3728" extrusionOk="0">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5" name="Google Shape;12065;p23"/>
            <p:cNvSpPr/>
            <p:nvPr/>
          </p:nvSpPr>
          <p:spPr>
            <a:xfrm>
              <a:off x="5533300" y="4140550"/>
              <a:ext cx="307100" cy="362650"/>
            </a:xfrm>
            <a:custGeom>
              <a:avLst/>
              <a:gdLst/>
              <a:ahLst/>
              <a:cxnLst/>
              <a:rect l="l" t="t" r="r" b="b"/>
              <a:pathLst>
                <a:path w="12284" h="14506" extrusionOk="0">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6" name="Google Shape;12066;p23"/>
            <p:cNvSpPr/>
            <p:nvPr/>
          </p:nvSpPr>
          <p:spPr>
            <a:xfrm>
              <a:off x="5558000" y="41637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7" name="Google Shape;12067;p23"/>
            <p:cNvSpPr/>
            <p:nvPr/>
          </p:nvSpPr>
          <p:spPr>
            <a:xfrm>
              <a:off x="5576525" y="41637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8" name="Google Shape;12068;p23"/>
            <p:cNvSpPr/>
            <p:nvPr/>
          </p:nvSpPr>
          <p:spPr>
            <a:xfrm>
              <a:off x="5595800" y="4163700"/>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9" name="Google Shape;12069;p23"/>
            <p:cNvSpPr/>
            <p:nvPr/>
          </p:nvSpPr>
          <p:spPr>
            <a:xfrm>
              <a:off x="5565725" y="4216350"/>
              <a:ext cx="108800" cy="93200"/>
            </a:xfrm>
            <a:custGeom>
              <a:avLst/>
              <a:gdLst/>
              <a:ahLst/>
              <a:cxnLst/>
              <a:rect l="l" t="t" r="r" b="b"/>
              <a:pathLst>
                <a:path w="4352" h="3728" extrusionOk="0">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0" name="Google Shape;12070;p23"/>
            <p:cNvSpPr/>
            <p:nvPr/>
          </p:nvSpPr>
          <p:spPr>
            <a:xfrm>
              <a:off x="5561850" y="4436825"/>
              <a:ext cx="250000" cy="35525"/>
            </a:xfrm>
            <a:custGeom>
              <a:avLst/>
              <a:gdLst/>
              <a:ahLst/>
              <a:cxnLst/>
              <a:rect l="l" t="t" r="r" b="b"/>
              <a:pathLst>
                <a:path w="10000" h="1421" extrusionOk="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1" name="Google Shape;12071;p23"/>
            <p:cNvSpPr/>
            <p:nvPr/>
          </p:nvSpPr>
          <p:spPr>
            <a:xfrm>
              <a:off x="5662925" y="4220025"/>
              <a:ext cx="144300" cy="86425"/>
            </a:xfrm>
            <a:custGeom>
              <a:avLst/>
              <a:gdLst/>
              <a:ahLst/>
              <a:cxnLst/>
              <a:rect l="l" t="t" r="r" b="b"/>
              <a:pathLst>
                <a:path w="5772" h="3457" extrusionOk="0">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2" name="Google Shape;12072;p23"/>
            <p:cNvSpPr/>
            <p:nvPr/>
          </p:nvSpPr>
          <p:spPr>
            <a:xfrm>
              <a:off x="5565725" y="4329575"/>
              <a:ext cx="144300" cy="86450"/>
            </a:xfrm>
            <a:custGeom>
              <a:avLst/>
              <a:gdLst/>
              <a:ahLst/>
              <a:cxnLst/>
              <a:rect l="l" t="t" r="r" b="b"/>
              <a:pathLst>
                <a:path w="5772" h="3458" extrusionOk="0">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73" name="Google Shape;12073;p23"/>
          <p:cNvGrpSpPr/>
          <p:nvPr/>
        </p:nvGrpSpPr>
        <p:grpSpPr>
          <a:xfrm>
            <a:off x="3986913" y="1766106"/>
            <a:ext cx="339500" cy="361250"/>
            <a:chOff x="2510400" y="4141325"/>
            <a:chExt cx="339500" cy="361250"/>
          </a:xfrm>
        </p:grpSpPr>
        <p:sp>
          <p:nvSpPr>
            <p:cNvPr id="12074" name="Google Shape;12074;p23"/>
            <p:cNvSpPr/>
            <p:nvPr/>
          </p:nvSpPr>
          <p:spPr>
            <a:xfrm>
              <a:off x="2510400" y="4141325"/>
              <a:ext cx="339500" cy="361250"/>
            </a:xfrm>
            <a:custGeom>
              <a:avLst/>
              <a:gdLst/>
              <a:ahLst/>
              <a:cxnLst/>
              <a:rect l="l" t="t" r="r" b="b"/>
              <a:pathLst>
                <a:path w="13580" h="14450" extrusionOk="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075" name="Google Shape;12075;p23"/>
            <p:cNvGrpSpPr/>
            <p:nvPr/>
          </p:nvGrpSpPr>
          <p:grpSpPr>
            <a:xfrm>
              <a:off x="2548975" y="4180400"/>
              <a:ext cx="260800" cy="179300"/>
              <a:chOff x="2548975" y="4180400"/>
              <a:chExt cx="260800" cy="179300"/>
            </a:xfrm>
          </p:grpSpPr>
          <p:sp>
            <p:nvSpPr>
              <p:cNvPr id="12076" name="Google Shape;12076;p23"/>
              <p:cNvSpPr/>
              <p:nvPr/>
            </p:nvSpPr>
            <p:spPr>
              <a:xfrm>
                <a:off x="2687075" y="4180400"/>
                <a:ext cx="122700" cy="122200"/>
              </a:xfrm>
              <a:custGeom>
                <a:avLst/>
                <a:gdLst/>
                <a:ahLst/>
                <a:cxnLst/>
                <a:rect l="l" t="t" r="r" b="b"/>
                <a:pathLst>
                  <a:path w="4908" h="4888" extrusionOk="0">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7" name="Google Shape;12077;p23"/>
              <p:cNvSpPr/>
              <p:nvPr/>
            </p:nvSpPr>
            <p:spPr>
              <a:xfrm>
                <a:off x="2548975" y="4277875"/>
                <a:ext cx="85650" cy="81825"/>
              </a:xfrm>
              <a:custGeom>
                <a:avLst/>
                <a:gdLst/>
                <a:ahLst/>
                <a:cxnLst/>
                <a:rect l="l" t="t" r="r" b="b"/>
                <a:pathLst>
                  <a:path w="3426" h="3273" extrusionOk="0">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078" name="Google Shape;12078;p23"/>
            <p:cNvSpPr/>
            <p:nvPr/>
          </p:nvSpPr>
          <p:spPr>
            <a:xfrm>
              <a:off x="2654675" y="4401500"/>
              <a:ext cx="61750" cy="53100"/>
            </a:xfrm>
            <a:custGeom>
              <a:avLst/>
              <a:gdLst/>
              <a:ahLst/>
              <a:cxnLst/>
              <a:rect l="l" t="t" r="r" b="b"/>
              <a:pathLst>
                <a:path w="2470" h="2124" extrusionOk="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79" name="Google Shape;12079;p23"/>
          <p:cNvGrpSpPr/>
          <p:nvPr/>
        </p:nvGrpSpPr>
        <p:grpSpPr>
          <a:xfrm>
            <a:off x="1769581" y="3975874"/>
            <a:ext cx="361875" cy="361875"/>
            <a:chOff x="4004875" y="1904625"/>
            <a:chExt cx="361875" cy="361875"/>
          </a:xfrm>
        </p:grpSpPr>
        <p:sp>
          <p:nvSpPr>
            <p:cNvPr id="12080" name="Google Shape;12080;p23"/>
            <p:cNvSpPr/>
            <p:nvPr/>
          </p:nvSpPr>
          <p:spPr>
            <a:xfrm>
              <a:off x="4114425" y="1994900"/>
              <a:ext cx="35050" cy="51675"/>
            </a:xfrm>
            <a:custGeom>
              <a:avLst/>
              <a:gdLst/>
              <a:ahLst/>
              <a:cxnLst/>
              <a:rect l="l" t="t" r="r" b="b"/>
              <a:pathLst>
                <a:path w="1402" h="2067" extrusionOk="0">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1" name="Google Shape;12081;p23"/>
            <p:cNvSpPr/>
            <p:nvPr/>
          </p:nvSpPr>
          <p:spPr>
            <a:xfrm>
              <a:off x="4222750" y="1994900"/>
              <a:ext cx="33675" cy="51675"/>
            </a:xfrm>
            <a:custGeom>
              <a:avLst/>
              <a:gdLst/>
              <a:ahLst/>
              <a:cxnLst/>
              <a:rect l="l" t="t" r="r" b="b"/>
              <a:pathLst>
                <a:path w="1347" h="2067" extrusionOk="0">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2" name="Google Shape;12082;p23"/>
            <p:cNvSpPr/>
            <p:nvPr/>
          </p:nvSpPr>
          <p:spPr>
            <a:xfrm>
              <a:off x="4165875" y="1982250"/>
              <a:ext cx="39625" cy="75850"/>
            </a:xfrm>
            <a:custGeom>
              <a:avLst/>
              <a:gdLst/>
              <a:ahLst/>
              <a:cxnLst/>
              <a:rect l="l" t="t" r="r" b="b"/>
              <a:pathLst>
                <a:path w="1585" h="3034" extrusionOk="0">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3" name="Google Shape;12083;p23"/>
            <p:cNvSpPr/>
            <p:nvPr/>
          </p:nvSpPr>
          <p:spPr>
            <a:xfrm>
              <a:off x="4004875" y="1904625"/>
              <a:ext cx="361875" cy="361875"/>
            </a:xfrm>
            <a:custGeom>
              <a:avLst/>
              <a:gdLst/>
              <a:ahLst/>
              <a:cxnLst/>
              <a:rect l="l" t="t" r="r" b="b"/>
              <a:pathLst>
                <a:path w="14475" h="14475" extrusionOk="0">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4" name="Google Shape;12084;p23"/>
            <p:cNvSpPr/>
            <p:nvPr/>
          </p:nvSpPr>
          <p:spPr>
            <a:xfrm>
              <a:off x="408742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5" name="Google Shape;12085;p23"/>
            <p:cNvSpPr/>
            <p:nvPr/>
          </p:nvSpPr>
          <p:spPr>
            <a:xfrm>
              <a:off x="410517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6" name="Google Shape;12086;p23"/>
            <p:cNvSpPr/>
            <p:nvPr/>
          </p:nvSpPr>
          <p:spPr>
            <a:xfrm>
              <a:off x="4122925" y="1926225"/>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87" name="Google Shape;12087;p23"/>
          <p:cNvGrpSpPr/>
          <p:nvPr/>
        </p:nvGrpSpPr>
        <p:grpSpPr>
          <a:xfrm>
            <a:off x="1074150" y="1796643"/>
            <a:ext cx="362675" cy="300175"/>
            <a:chOff x="1740375" y="4172175"/>
            <a:chExt cx="362675" cy="300175"/>
          </a:xfrm>
        </p:grpSpPr>
        <p:sp>
          <p:nvSpPr>
            <p:cNvPr id="12088" name="Google Shape;12088;p23"/>
            <p:cNvSpPr/>
            <p:nvPr/>
          </p:nvSpPr>
          <p:spPr>
            <a:xfrm>
              <a:off x="1740375" y="4172175"/>
              <a:ext cx="362675" cy="300175"/>
            </a:xfrm>
            <a:custGeom>
              <a:avLst/>
              <a:gdLst/>
              <a:ahLst/>
              <a:cxnLst/>
              <a:rect l="l" t="t" r="r" b="b"/>
              <a:pathLst>
                <a:path w="14507" h="12007" extrusionOk="0">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9" name="Google Shape;12089;p23"/>
            <p:cNvSpPr/>
            <p:nvPr/>
          </p:nvSpPr>
          <p:spPr>
            <a:xfrm>
              <a:off x="17720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0" name="Google Shape;12090;p23"/>
            <p:cNvSpPr/>
            <p:nvPr/>
          </p:nvSpPr>
          <p:spPr>
            <a:xfrm>
              <a:off x="1806750" y="4197650"/>
              <a:ext cx="22400" cy="19050"/>
            </a:xfrm>
            <a:custGeom>
              <a:avLst/>
              <a:gdLst/>
              <a:ahLst/>
              <a:cxnLst/>
              <a:rect l="l" t="t" r="r" b="b"/>
              <a:pathLst>
                <a:path w="896" h="762" extrusionOk="0">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1" name="Google Shape;12091;p23"/>
            <p:cNvSpPr/>
            <p:nvPr/>
          </p:nvSpPr>
          <p:spPr>
            <a:xfrm>
              <a:off x="18399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2" name="Google Shape;12092;p23"/>
            <p:cNvSpPr/>
            <p:nvPr/>
          </p:nvSpPr>
          <p:spPr>
            <a:xfrm>
              <a:off x="1775875" y="4262450"/>
              <a:ext cx="290125" cy="104950"/>
            </a:xfrm>
            <a:custGeom>
              <a:avLst/>
              <a:gdLst/>
              <a:ahLst/>
              <a:cxnLst/>
              <a:rect l="l" t="t" r="r" b="b"/>
              <a:pathLst>
                <a:path w="11605" h="4198" extrusionOk="0">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3" name="Google Shape;12093;p23"/>
            <p:cNvSpPr/>
            <p:nvPr/>
          </p:nvSpPr>
          <p:spPr>
            <a:xfrm>
              <a:off x="1991900" y="4300250"/>
              <a:ext cx="44775" cy="10825"/>
            </a:xfrm>
            <a:custGeom>
              <a:avLst/>
              <a:gdLst/>
              <a:ahLst/>
              <a:cxnLst/>
              <a:rect l="l" t="t" r="r" b="b"/>
              <a:pathLst>
                <a:path w="1791" h="433" extrusionOk="0">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4" name="Google Shape;12094;p23"/>
            <p:cNvSpPr/>
            <p:nvPr/>
          </p:nvSpPr>
          <p:spPr>
            <a:xfrm>
              <a:off x="1964125" y="4324175"/>
              <a:ext cx="72550" cy="10050"/>
            </a:xfrm>
            <a:custGeom>
              <a:avLst/>
              <a:gdLst/>
              <a:ahLst/>
              <a:cxnLst/>
              <a:rect l="l" t="t" r="r" b="b"/>
              <a:pathLst>
                <a:path w="2902" h="402" extrusionOk="0">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5" name="Google Shape;12095;p23"/>
            <p:cNvSpPr/>
            <p:nvPr/>
          </p:nvSpPr>
          <p:spPr>
            <a:xfrm>
              <a:off x="1773550" y="4386675"/>
              <a:ext cx="130425" cy="10825"/>
            </a:xfrm>
            <a:custGeom>
              <a:avLst/>
              <a:gdLst/>
              <a:ahLst/>
              <a:cxnLst/>
              <a:rect l="l" t="t" r="r" b="b"/>
              <a:pathLst>
                <a:path w="5217" h="433" extrusionOk="0">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6" name="Google Shape;12096;p23"/>
            <p:cNvSpPr/>
            <p:nvPr/>
          </p:nvSpPr>
          <p:spPr>
            <a:xfrm>
              <a:off x="1773550" y="4411375"/>
              <a:ext cx="130425" cy="10825"/>
            </a:xfrm>
            <a:custGeom>
              <a:avLst/>
              <a:gdLst/>
              <a:ahLst/>
              <a:cxnLst/>
              <a:rect l="l" t="t" r="r" b="b"/>
              <a:pathLst>
                <a:path w="5217" h="433" extrusionOk="0">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7" name="Google Shape;12097;p23"/>
            <p:cNvSpPr/>
            <p:nvPr/>
          </p:nvSpPr>
          <p:spPr>
            <a:xfrm>
              <a:off x="1773550" y="4434500"/>
              <a:ext cx="130425" cy="10825"/>
            </a:xfrm>
            <a:custGeom>
              <a:avLst/>
              <a:gdLst/>
              <a:ahLst/>
              <a:cxnLst/>
              <a:rect l="l" t="t" r="r" b="b"/>
              <a:pathLst>
                <a:path w="5217" h="433" extrusionOk="0">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98" name="Google Shape;12098;p23"/>
          <p:cNvGrpSpPr/>
          <p:nvPr/>
        </p:nvGrpSpPr>
        <p:grpSpPr>
          <a:xfrm>
            <a:off x="7721420" y="3975874"/>
            <a:ext cx="361875" cy="361875"/>
            <a:chOff x="980425" y="1904625"/>
            <a:chExt cx="361875" cy="361875"/>
          </a:xfrm>
        </p:grpSpPr>
        <p:sp>
          <p:nvSpPr>
            <p:cNvPr id="12099" name="Google Shape;12099;p23"/>
            <p:cNvSpPr/>
            <p:nvPr/>
          </p:nvSpPr>
          <p:spPr>
            <a:xfrm>
              <a:off x="980425" y="1904625"/>
              <a:ext cx="361875" cy="361875"/>
            </a:xfrm>
            <a:custGeom>
              <a:avLst/>
              <a:gdLst/>
              <a:ahLst/>
              <a:cxnLst/>
              <a:rect l="l" t="t" r="r" b="b"/>
              <a:pathLst>
                <a:path w="14475" h="14475" extrusionOk="0">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0" name="Google Shape;12100;p23"/>
            <p:cNvSpPr/>
            <p:nvPr/>
          </p:nvSpPr>
          <p:spPr>
            <a:xfrm>
              <a:off x="1054750" y="1995075"/>
              <a:ext cx="54275" cy="54450"/>
            </a:xfrm>
            <a:custGeom>
              <a:avLst/>
              <a:gdLst/>
              <a:ahLst/>
              <a:cxnLst/>
              <a:rect l="l" t="t" r="r" b="b"/>
              <a:pathLst>
                <a:path w="2171" h="2178" extrusionOk="0">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1" name="Google Shape;12101;p23"/>
            <p:cNvSpPr/>
            <p:nvPr/>
          </p:nvSpPr>
          <p:spPr>
            <a:xfrm>
              <a:off x="1221125" y="1993225"/>
              <a:ext cx="39375" cy="56475"/>
            </a:xfrm>
            <a:custGeom>
              <a:avLst/>
              <a:gdLst/>
              <a:ahLst/>
              <a:cxnLst/>
              <a:rect l="l" t="t" r="r" b="b"/>
              <a:pathLst>
                <a:path w="1575" h="2259" extrusionOk="0">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2" name="Google Shape;12102;p23"/>
            <p:cNvSpPr/>
            <p:nvPr/>
          </p:nvSpPr>
          <p:spPr>
            <a:xfrm>
              <a:off x="10313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3" name="Google Shape;12103;p23"/>
            <p:cNvSpPr/>
            <p:nvPr/>
          </p:nvSpPr>
          <p:spPr>
            <a:xfrm>
              <a:off x="1049850"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4" name="Google Shape;12104;p23"/>
            <p:cNvSpPr/>
            <p:nvPr/>
          </p:nvSpPr>
          <p:spPr>
            <a:xfrm>
              <a:off x="10676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5" name="Google Shape;12105;p23"/>
            <p:cNvSpPr/>
            <p:nvPr/>
          </p:nvSpPr>
          <p:spPr>
            <a:xfrm>
              <a:off x="1190275" y="1926225"/>
              <a:ext cx="14675" cy="10825"/>
            </a:xfrm>
            <a:custGeom>
              <a:avLst/>
              <a:gdLst/>
              <a:ahLst/>
              <a:cxnLst/>
              <a:rect l="l" t="t" r="r" b="b"/>
              <a:pathLst>
                <a:path w="587" h="433" extrusionOk="0">
                  <a:moveTo>
                    <a:pt x="278" y="0"/>
                  </a:moveTo>
                  <a:cubicBezTo>
                    <a:pt x="0" y="0"/>
                    <a:pt x="0" y="432"/>
                    <a:pt x="278" y="432"/>
                  </a:cubicBezTo>
                  <a:cubicBezTo>
                    <a:pt x="587" y="432"/>
                    <a:pt x="58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6" name="Google Shape;12106;p23"/>
            <p:cNvSpPr/>
            <p:nvPr/>
          </p:nvSpPr>
          <p:spPr>
            <a:xfrm>
              <a:off x="12088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7" name="Google Shape;12107;p23"/>
            <p:cNvSpPr/>
            <p:nvPr/>
          </p:nvSpPr>
          <p:spPr>
            <a:xfrm>
              <a:off x="12265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08" name="Google Shape;12108;p23"/>
          <p:cNvGrpSpPr/>
          <p:nvPr/>
        </p:nvGrpSpPr>
        <p:grpSpPr>
          <a:xfrm>
            <a:off x="6265756" y="3975686"/>
            <a:ext cx="367275" cy="362250"/>
            <a:chOff x="7726050" y="4141325"/>
            <a:chExt cx="367275" cy="362250"/>
          </a:xfrm>
        </p:grpSpPr>
        <p:sp>
          <p:nvSpPr>
            <p:cNvPr id="12109" name="Google Shape;12109;p23"/>
            <p:cNvSpPr/>
            <p:nvPr/>
          </p:nvSpPr>
          <p:spPr>
            <a:xfrm>
              <a:off x="7793175" y="4357550"/>
              <a:ext cx="60200" cy="109000"/>
            </a:xfrm>
            <a:custGeom>
              <a:avLst/>
              <a:gdLst/>
              <a:ahLst/>
              <a:cxnLst/>
              <a:rect l="l" t="t" r="r" b="b"/>
              <a:pathLst>
                <a:path w="2408" h="4360" extrusionOk="0">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0" name="Google Shape;12110;p23"/>
            <p:cNvSpPr/>
            <p:nvPr/>
          </p:nvSpPr>
          <p:spPr>
            <a:xfrm>
              <a:off x="7726050" y="4141325"/>
              <a:ext cx="367275" cy="362250"/>
            </a:xfrm>
            <a:custGeom>
              <a:avLst/>
              <a:gdLst/>
              <a:ahLst/>
              <a:cxnLst/>
              <a:rect l="l" t="t" r="r" b="b"/>
              <a:pathLst>
                <a:path w="14691" h="14490" extrusionOk="0">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11" name="Google Shape;12111;p23"/>
          <p:cNvSpPr/>
          <p:nvPr/>
        </p:nvSpPr>
        <p:spPr>
          <a:xfrm>
            <a:off x="3973788" y="2326499"/>
            <a:ext cx="365750" cy="362875"/>
          </a:xfrm>
          <a:custGeom>
            <a:avLst/>
            <a:gdLst/>
            <a:ahLst/>
            <a:cxnLst/>
            <a:rect l="l" t="t" r="r" b="b"/>
            <a:pathLst>
              <a:path w="14630" h="14515" extrusionOk="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12" name="Google Shape;12112;p23"/>
          <p:cNvGrpSpPr/>
          <p:nvPr/>
        </p:nvGrpSpPr>
        <p:grpSpPr>
          <a:xfrm>
            <a:off x="6994725" y="3422853"/>
            <a:ext cx="372675" cy="361625"/>
            <a:chOff x="3994075" y="2464225"/>
            <a:chExt cx="372675" cy="361625"/>
          </a:xfrm>
        </p:grpSpPr>
        <p:sp>
          <p:nvSpPr>
            <p:cNvPr id="12113" name="Google Shape;12113;p23"/>
            <p:cNvSpPr/>
            <p:nvPr/>
          </p:nvSpPr>
          <p:spPr>
            <a:xfrm>
              <a:off x="4058100" y="2612900"/>
              <a:ext cx="157425" cy="134825"/>
            </a:xfrm>
            <a:custGeom>
              <a:avLst/>
              <a:gdLst/>
              <a:ahLst/>
              <a:cxnLst/>
              <a:rect l="l" t="t" r="r" b="b"/>
              <a:pathLst>
                <a:path w="6297" h="5393" extrusionOk="0">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4" name="Google Shape;12114;p23"/>
            <p:cNvSpPr/>
            <p:nvPr/>
          </p:nvSpPr>
          <p:spPr>
            <a:xfrm>
              <a:off x="4128325" y="2639125"/>
              <a:ext cx="44000" cy="81025"/>
            </a:xfrm>
            <a:custGeom>
              <a:avLst/>
              <a:gdLst/>
              <a:ahLst/>
              <a:cxnLst/>
              <a:rect l="l" t="t" r="r" b="b"/>
              <a:pathLst>
                <a:path w="1760" h="3241" extrusionOk="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5" name="Google Shape;12115;p23"/>
            <p:cNvSpPr/>
            <p:nvPr/>
          </p:nvSpPr>
          <p:spPr>
            <a:xfrm>
              <a:off x="4138350" y="2690825"/>
              <a:ext cx="25" cy="800"/>
            </a:xfrm>
            <a:custGeom>
              <a:avLst/>
              <a:gdLst/>
              <a:ahLst/>
              <a:cxnLst/>
              <a:rect l="l" t="t" r="r" b="b"/>
              <a:pathLst>
                <a:path w="1" h="32" extrusionOk="0">
                  <a:moveTo>
                    <a:pt x="1" y="31"/>
                  </a:moveTo>
                  <a:cubicBezTo>
                    <a:pt x="1" y="0"/>
                    <a:pt x="1" y="0"/>
                    <a:pt x="1" y="0"/>
                  </a:cubicBezTo>
                  <a:lnTo>
                    <a:pt x="1" y="0"/>
                  </a:lnTo>
                  <a:cubicBezTo>
                    <a:pt x="1" y="0"/>
                    <a:pt x="1" y="0"/>
                    <a:pt x="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6" name="Google Shape;12116;p23"/>
            <p:cNvSpPr/>
            <p:nvPr/>
          </p:nvSpPr>
          <p:spPr>
            <a:xfrm>
              <a:off x="4328925" y="2762000"/>
              <a:ext cx="10825" cy="35325"/>
            </a:xfrm>
            <a:custGeom>
              <a:avLst/>
              <a:gdLst/>
              <a:ahLst/>
              <a:cxnLst/>
              <a:rect l="l" t="t" r="r" b="b"/>
              <a:pathLst>
                <a:path w="433" h="1413" extrusionOk="0">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7" name="Google Shape;12117;p23"/>
            <p:cNvSpPr/>
            <p:nvPr/>
          </p:nvSpPr>
          <p:spPr>
            <a:xfrm>
              <a:off x="3994075" y="2464225"/>
              <a:ext cx="372675" cy="361625"/>
            </a:xfrm>
            <a:custGeom>
              <a:avLst/>
              <a:gdLst/>
              <a:ahLst/>
              <a:cxnLst/>
              <a:rect l="l" t="t" r="r" b="b"/>
              <a:pathLst>
                <a:path w="14907" h="14465" extrusionOk="0">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8" name="Google Shape;12118;p23"/>
            <p:cNvSpPr/>
            <p:nvPr/>
          </p:nvSpPr>
          <p:spPr>
            <a:xfrm>
              <a:off x="4253325" y="2682325"/>
              <a:ext cx="86425" cy="41700"/>
            </a:xfrm>
            <a:custGeom>
              <a:avLst/>
              <a:gdLst/>
              <a:ahLst/>
              <a:cxnLst/>
              <a:rect l="l" t="t" r="r" b="b"/>
              <a:pathLst>
                <a:path w="3457" h="1668" extrusionOk="0">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9" name="Google Shape;12119;p23"/>
            <p:cNvSpPr/>
            <p:nvPr/>
          </p:nvSpPr>
          <p:spPr>
            <a:xfrm>
              <a:off x="4252550" y="2740150"/>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0" name="Google Shape;12120;p23"/>
            <p:cNvSpPr/>
            <p:nvPr/>
          </p:nvSpPr>
          <p:spPr>
            <a:xfrm>
              <a:off x="4277225" y="2740150"/>
              <a:ext cx="14675" cy="10100"/>
            </a:xfrm>
            <a:custGeom>
              <a:avLst/>
              <a:gdLst/>
              <a:ahLst/>
              <a:cxnLst/>
              <a:rect l="l" t="t" r="r" b="b"/>
              <a:pathLst>
                <a:path w="587" h="404" extrusionOk="0">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1" name="Google Shape;12121;p23"/>
            <p:cNvSpPr/>
            <p:nvPr/>
          </p:nvSpPr>
          <p:spPr>
            <a:xfrm>
              <a:off x="4301925" y="2740150"/>
              <a:ext cx="14675" cy="10100"/>
            </a:xfrm>
            <a:custGeom>
              <a:avLst/>
              <a:gdLst/>
              <a:ahLst/>
              <a:cxnLst/>
              <a:rect l="l" t="t" r="r" b="b"/>
              <a:pathLst>
                <a:path w="587" h="404" extrusionOk="0">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2" name="Google Shape;12122;p23"/>
            <p:cNvSpPr/>
            <p:nvPr/>
          </p:nvSpPr>
          <p:spPr>
            <a:xfrm>
              <a:off x="4327375" y="2740150"/>
              <a:ext cx="13900" cy="10100"/>
            </a:xfrm>
            <a:custGeom>
              <a:avLst/>
              <a:gdLst/>
              <a:ahLst/>
              <a:cxnLst/>
              <a:rect l="l" t="t" r="r" b="b"/>
              <a:pathLst>
                <a:path w="556" h="404" extrusionOk="0">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3" name="Google Shape;12123;p23"/>
            <p:cNvSpPr/>
            <p:nvPr/>
          </p:nvSpPr>
          <p:spPr>
            <a:xfrm>
              <a:off x="4252550" y="2763300"/>
              <a:ext cx="13900" cy="10100"/>
            </a:xfrm>
            <a:custGeom>
              <a:avLst/>
              <a:gdLst/>
              <a:ahLst/>
              <a:cxnLst/>
              <a:rect l="l" t="t" r="r" b="b"/>
              <a:pathLst>
                <a:path w="556" h="404" extrusionOk="0">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4" name="Google Shape;12124;p23"/>
            <p:cNvSpPr/>
            <p:nvPr/>
          </p:nvSpPr>
          <p:spPr>
            <a:xfrm>
              <a:off x="4277225" y="2763300"/>
              <a:ext cx="14675" cy="10100"/>
            </a:xfrm>
            <a:custGeom>
              <a:avLst/>
              <a:gdLst/>
              <a:ahLst/>
              <a:cxnLst/>
              <a:rect l="l" t="t" r="r" b="b"/>
              <a:pathLst>
                <a:path w="587" h="404" extrusionOk="0">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5" name="Google Shape;12125;p23"/>
            <p:cNvSpPr/>
            <p:nvPr/>
          </p:nvSpPr>
          <p:spPr>
            <a:xfrm>
              <a:off x="4301925" y="2761800"/>
              <a:ext cx="14675" cy="10825"/>
            </a:xfrm>
            <a:custGeom>
              <a:avLst/>
              <a:gdLst/>
              <a:ahLst/>
              <a:cxnLst/>
              <a:rect l="l" t="t" r="r" b="b"/>
              <a:pathLst>
                <a:path w="587" h="433" extrusionOk="0">
                  <a:moveTo>
                    <a:pt x="309" y="0"/>
                  </a:moveTo>
                  <a:cubicBezTo>
                    <a:pt x="0" y="0"/>
                    <a:pt x="0" y="433"/>
                    <a:pt x="309" y="433"/>
                  </a:cubicBezTo>
                  <a:cubicBezTo>
                    <a:pt x="587" y="433"/>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6" name="Google Shape;12126;p23"/>
            <p:cNvSpPr/>
            <p:nvPr/>
          </p:nvSpPr>
          <p:spPr>
            <a:xfrm>
              <a:off x="4252550" y="27865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7" name="Google Shape;12127;p23"/>
            <p:cNvSpPr/>
            <p:nvPr/>
          </p:nvSpPr>
          <p:spPr>
            <a:xfrm>
              <a:off x="4277225" y="2786500"/>
              <a:ext cx="14700" cy="10825"/>
            </a:xfrm>
            <a:custGeom>
              <a:avLst/>
              <a:gdLst/>
              <a:ahLst/>
              <a:cxnLst/>
              <a:rect l="l" t="t" r="r" b="b"/>
              <a:pathLst>
                <a:path w="588" h="433" extrusionOk="0">
                  <a:moveTo>
                    <a:pt x="279" y="0"/>
                  </a:moveTo>
                  <a:cubicBezTo>
                    <a:pt x="1" y="0"/>
                    <a:pt x="1" y="432"/>
                    <a:pt x="279" y="432"/>
                  </a:cubicBezTo>
                  <a:cubicBezTo>
                    <a:pt x="587" y="432"/>
                    <a:pt x="587"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8" name="Google Shape;12128;p23"/>
            <p:cNvSpPr/>
            <p:nvPr/>
          </p:nvSpPr>
          <p:spPr>
            <a:xfrm>
              <a:off x="4301925" y="27865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29" name="Google Shape;12129;p23"/>
          <p:cNvSpPr/>
          <p:nvPr/>
        </p:nvSpPr>
        <p:spPr>
          <a:xfrm>
            <a:off x="4763331" y="1768868"/>
            <a:ext cx="364175" cy="355725"/>
          </a:xfrm>
          <a:custGeom>
            <a:avLst/>
            <a:gdLst/>
            <a:ahLst/>
            <a:cxnLst/>
            <a:rect l="l" t="t" r="r" b="b"/>
            <a:pathLst>
              <a:path w="14567" h="14229" extrusionOk="0">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30" name="Google Shape;12130;p23"/>
          <p:cNvGrpSpPr/>
          <p:nvPr/>
        </p:nvGrpSpPr>
        <p:grpSpPr>
          <a:xfrm>
            <a:off x="1074538" y="3466328"/>
            <a:ext cx="361900" cy="274675"/>
            <a:chOff x="5505525" y="1948600"/>
            <a:chExt cx="361900" cy="274675"/>
          </a:xfrm>
        </p:grpSpPr>
        <p:sp>
          <p:nvSpPr>
            <p:cNvPr id="12131" name="Google Shape;12131;p23"/>
            <p:cNvSpPr/>
            <p:nvPr/>
          </p:nvSpPr>
          <p:spPr>
            <a:xfrm>
              <a:off x="5505525" y="1948600"/>
              <a:ext cx="361900" cy="274675"/>
            </a:xfrm>
            <a:custGeom>
              <a:avLst/>
              <a:gdLst/>
              <a:ahLst/>
              <a:cxnLst/>
              <a:rect l="l" t="t" r="r" b="b"/>
              <a:pathLst>
                <a:path w="14476" h="10987" extrusionOk="0">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2" name="Google Shape;12132;p23"/>
            <p:cNvSpPr/>
            <p:nvPr/>
          </p:nvSpPr>
          <p:spPr>
            <a:xfrm>
              <a:off x="5632850" y="2094425"/>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3" name="Google Shape;12133;p23"/>
            <p:cNvSpPr/>
            <p:nvPr/>
          </p:nvSpPr>
          <p:spPr>
            <a:xfrm>
              <a:off x="5632850" y="2146075"/>
              <a:ext cx="114200" cy="10075"/>
            </a:xfrm>
            <a:custGeom>
              <a:avLst/>
              <a:gdLst/>
              <a:ahLst/>
              <a:cxnLst/>
              <a:rect l="l" t="t" r="r" b="b"/>
              <a:pathLst>
                <a:path w="4568" h="403" extrusionOk="0">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4" name="Google Shape;12134;p23"/>
            <p:cNvSpPr/>
            <p:nvPr/>
          </p:nvSpPr>
          <p:spPr>
            <a:xfrm>
              <a:off x="5632850" y="2170800"/>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5" name="Google Shape;12135;p23"/>
            <p:cNvSpPr/>
            <p:nvPr/>
          </p:nvSpPr>
          <p:spPr>
            <a:xfrm>
              <a:off x="5632850" y="2119875"/>
              <a:ext cx="114200" cy="10825"/>
            </a:xfrm>
            <a:custGeom>
              <a:avLst/>
              <a:gdLst/>
              <a:ahLst/>
              <a:cxnLst/>
              <a:rect l="l" t="t" r="r" b="b"/>
              <a:pathLst>
                <a:path w="4568" h="433" extrusionOk="0">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6" name="Google Shape;12136;p23"/>
            <p:cNvSpPr/>
            <p:nvPr/>
          </p:nvSpPr>
          <p:spPr>
            <a:xfrm>
              <a:off x="5543350" y="2093650"/>
              <a:ext cx="75625" cy="87975"/>
            </a:xfrm>
            <a:custGeom>
              <a:avLst/>
              <a:gdLst/>
              <a:ahLst/>
              <a:cxnLst/>
              <a:rect l="l" t="t" r="r" b="b"/>
              <a:pathLst>
                <a:path w="3025" h="3519" extrusionOk="0">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7" name="Google Shape;12137;p23"/>
            <p:cNvSpPr/>
            <p:nvPr/>
          </p:nvSpPr>
          <p:spPr>
            <a:xfrm>
              <a:off x="5543350" y="1989475"/>
              <a:ext cx="206025" cy="79500"/>
            </a:xfrm>
            <a:custGeom>
              <a:avLst/>
              <a:gdLst/>
              <a:ahLst/>
              <a:cxnLst/>
              <a:rect l="l" t="t" r="r" b="b"/>
              <a:pathLst>
                <a:path w="8241" h="3180" extrusionOk="0">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38" name="Google Shape;12138;p23"/>
          <p:cNvSpPr/>
          <p:nvPr/>
        </p:nvSpPr>
        <p:spPr>
          <a:xfrm>
            <a:off x="1769969" y="3422341"/>
            <a:ext cx="361100" cy="362650"/>
          </a:xfrm>
          <a:custGeom>
            <a:avLst/>
            <a:gdLst/>
            <a:ahLst/>
            <a:cxnLst/>
            <a:rect l="l" t="t" r="r" b="b"/>
            <a:pathLst>
              <a:path w="14444" h="14506" extrusionOk="0">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39" name="Google Shape;12139;p23"/>
          <p:cNvGrpSpPr/>
          <p:nvPr/>
        </p:nvGrpSpPr>
        <p:grpSpPr>
          <a:xfrm>
            <a:off x="6259581" y="2326611"/>
            <a:ext cx="379625" cy="362650"/>
            <a:chOff x="2488025" y="3563250"/>
            <a:chExt cx="379625" cy="362650"/>
          </a:xfrm>
        </p:grpSpPr>
        <p:sp>
          <p:nvSpPr>
            <p:cNvPr id="12140" name="Google Shape;12140;p23"/>
            <p:cNvSpPr/>
            <p:nvPr/>
          </p:nvSpPr>
          <p:spPr>
            <a:xfrm>
              <a:off x="2767325" y="3563625"/>
              <a:ext cx="32425" cy="28950"/>
            </a:xfrm>
            <a:custGeom>
              <a:avLst/>
              <a:gdLst/>
              <a:ahLst/>
              <a:cxnLst/>
              <a:rect l="l" t="t" r="r" b="b"/>
              <a:pathLst>
                <a:path w="1297" h="1158" extrusionOk="0">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1" name="Google Shape;12141;p23"/>
            <p:cNvSpPr/>
            <p:nvPr/>
          </p:nvSpPr>
          <p:spPr>
            <a:xfrm>
              <a:off x="2758050" y="3712525"/>
              <a:ext cx="33200" cy="28975"/>
            </a:xfrm>
            <a:custGeom>
              <a:avLst/>
              <a:gdLst/>
              <a:ahLst/>
              <a:cxnLst/>
              <a:rect l="l" t="t" r="r" b="b"/>
              <a:pathLst>
                <a:path w="1328" h="1159" extrusionOk="0">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2" name="Google Shape;12142;p23"/>
            <p:cNvSpPr/>
            <p:nvPr/>
          </p:nvSpPr>
          <p:spPr>
            <a:xfrm>
              <a:off x="2561300" y="3686100"/>
              <a:ext cx="32450" cy="28575"/>
            </a:xfrm>
            <a:custGeom>
              <a:avLst/>
              <a:gdLst/>
              <a:ahLst/>
              <a:cxnLst/>
              <a:rect l="l" t="t" r="r" b="b"/>
              <a:pathLst>
                <a:path w="1298" h="1143" extrusionOk="0">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3" name="Google Shape;12143;p23"/>
            <p:cNvSpPr/>
            <p:nvPr/>
          </p:nvSpPr>
          <p:spPr>
            <a:xfrm>
              <a:off x="2497275" y="3821325"/>
              <a:ext cx="33200" cy="29525"/>
            </a:xfrm>
            <a:custGeom>
              <a:avLst/>
              <a:gdLst/>
              <a:ahLst/>
              <a:cxnLst/>
              <a:rect l="l" t="t" r="r" b="b"/>
              <a:pathLst>
                <a:path w="1328" h="1181" extrusionOk="0">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4" name="Google Shape;12144;p23"/>
            <p:cNvSpPr/>
            <p:nvPr/>
          </p:nvSpPr>
          <p:spPr>
            <a:xfrm>
              <a:off x="2831350" y="3821325"/>
              <a:ext cx="29350" cy="29725"/>
            </a:xfrm>
            <a:custGeom>
              <a:avLst/>
              <a:gdLst/>
              <a:ahLst/>
              <a:cxnLst/>
              <a:rect l="l" t="t" r="r" b="b"/>
              <a:pathLst>
                <a:path w="1174" h="1189" extrusionOk="0">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5" name="Google Shape;12145;p23"/>
            <p:cNvSpPr/>
            <p:nvPr/>
          </p:nvSpPr>
          <p:spPr>
            <a:xfrm>
              <a:off x="2794325" y="3895975"/>
              <a:ext cx="32425" cy="29350"/>
            </a:xfrm>
            <a:custGeom>
              <a:avLst/>
              <a:gdLst/>
              <a:ahLst/>
              <a:cxnLst/>
              <a:rect l="l" t="t" r="r" b="b"/>
              <a:pathLst>
                <a:path w="1297" h="1174" extrusionOk="0">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6" name="Google Shape;12146;p23"/>
            <p:cNvSpPr/>
            <p:nvPr/>
          </p:nvSpPr>
          <p:spPr>
            <a:xfrm>
              <a:off x="2532775" y="3895575"/>
              <a:ext cx="33175" cy="30325"/>
            </a:xfrm>
            <a:custGeom>
              <a:avLst/>
              <a:gdLst/>
              <a:ahLst/>
              <a:cxnLst/>
              <a:rect l="l" t="t" r="r" b="b"/>
              <a:pathLst>
                <a:path w="1327" h="1213" extrusionOk="0">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7" name="Google Shape;12147;p23"/>
            <p:cNvSpPr/>
            <p:nvPr/>
          </p:nvSpPr>
          <p:spPr>
            <a:xfrm>
              <a:off x="2488025" y="3563250"/>
              <a:ext cx="379625" cy="362075"/>
            </a:xfrm>
            <a:custGeom>
              <a:avLst/>
              <a:gdLst/>
              <a:ahLst/>
              <a:cxnLst/>
              <a:rect l="l" t="t" r="r" b="b"/>
              <a:pathLst>
                <a:path w="15185" h="14483" extrusionOk="0">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48" name="Google Shape;12148;p23"/>
          <p:cNvGrpSpPr/>
          <p:nvPr/>
        </p:nvGrpSpPr>
        <p:grpSpPr>
          <a:xfrm>
            <a:off x="6268069" y="2882555"/>
            <a:ext cx="362650" cy="362500"/>
            <a:chOff x="6250075" y="2464125"/>
            <a:chExt cx="362650" cy="362500"/>
          </a:xfrm>
        </p:grpSpPr>
        <p:sp>
          <p:nvSpPr>
            <p:cNvPr id="12149" name="Google Shape;12149;p23"/>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0" name="Google Shape;12150;p23"/>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1" name="Google Shape;12151;p23"/>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2" name="Google Shape;12152;p23"/>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3" name="Google Shape;12153;p23"/>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54" name="Google Shape;12154;p23"/>
          <p:cNvGrpSpPr/>
          <p:nvPr/>
        </p:nvGrpSpPr>
        <p:grpSpPr>
          <a:xfrm>
            <a:off x="5484381" y="2327374"/>
            <a:ext cx="361900" cy="361125"/>
            <a:chOff x="1740375" y="3563425"/>
            <a:chExt cx="361900" cy="361125"/>
          </a:xfrm>
        </p:grpSpPr>
        <p:sp>
          <p:nvSpPr>
            <p:cNvPr id="12155" name="Google Shape;12155;p23"/>
            <p:cNvSpPr/>
            <p:nvPr/>
          </p:nvSpPr>
          <p:spPr>
            <a:xfrm>
              <a:off x="1758900" y="3629800"/>
              <a:ext cx="133500" cy="115050"/>
            </a:xfrm>
            <a:custGeom>
              <a:avLst/>
              <a:gdLst/>
              <a:ahLst/>
              <a:cxnLst/>
              <a:rect l="l" t="t" r="r" b="b"/>
              <a:pathLst>
                <a:path w="5340" h="4602" extrusionOk="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6" name="Google Shape;12156;p23"/>
            <p:cNvSpPr/>
            <p:nvPr/>
          </p:nvSpPr>
          <p:spPr>
            <a:xfrm>
              <a:off x="1740375" y="3563425"/>
              <a:ext cx="361900" cy="361125"/>
            </a:xfrm>
            <a:custGeom>
              <a:avLst/>
              <a:gdLst/>
              <a:ahLst/>
              <a:cxnLst/>
              <a:rect l="l" t="t" r="r" b="b"/>
              <a:pathLst>
                <a:path w="14476" h="14445" extrusionOk="0">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7" name="Google Shape;12157;p23"/>
            <p:cNvSpPr/>
            <p:nvPr/>
          </p:nvSpPr>
          <p:spPr>
            <a:xfrm>
              <a:off x="1775875" y="3759400"/>
              <a:ext cx="116525" cy="10050"/>
            </a:xfrm>
            <a:custGeom>
              <a:avLst/>
              <a:gdLst/>
              <a:ahLst/>
              <a:cxnLst/>
              <a:rect l="l" t="t" r="r" b="b"/>
              <a:pathLst>
                <a:path w="4661" h="402" extrusionOk="0">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8" name="Google Shape;12158;p23"/>
            <p:cNvSpPr/>
            <p:nvPr/>
          </p:nvSpPr>
          <p:spPr>
            <a:xfrm>
              <a:off x="1775875" y="3784100"/>
              <a:ext cx="85675" cy="10825"/>
            </a:xfrm>
            <a:custGeom>
              <a:avLst/>
              <a:gdLst/>
              <a:ahLst/>
              <a:cxnLst/>
              <a:rect l="l" t="t" r="r" b="b"/>
              <a:pathLst>
                <a:path w="3427" h="433" extrusionOk="0">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9" name="Google Shape;12159;p23"/>
            <p:cNvSpPr/>
            <p:nvPr/>
          </p:nvSpPr>
          <p:spPr>
            <a:xfrm>
              <a:off x="1927100" y="3695375"/>
              <a:ext cx="38600" cy="99550"/>
            </a:xfrm>
            <a:custGeom>
              <a:avLst/>
              <a:gdLst/>
              <a:ahLst/>
              <a:cxnLst/>
              <a:rect l="l" t="t" r="r" b="b"/>
              <a:pathLst>
                <a:path w="1544" h="3982" extrusionOk="0">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0" name="Google Shape;12160;p23"/>
            <p:cNvSpPr/>
            <p:nvPr/>
          </p:nvSpPr>
          <p:spPr>
            <a:xfrm>
              <a:off x="2035900" y="3673000"/>
              <a:ext cx="38600" cy="121925"/>
            </a:xfrm>
            <a:custGeom>
              <a:avLst/>
              <a:gdLst/>
              <a:ahLst/>
              <a:cxnLst/>
              <a:rect l="l" t="t" r="r" b="b"/>
              <a:pathLst>
                <a:path w="1544" h="4877" extrusionOk="0">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1" name="Google Shape;12161;p23"/>
            <p:cNvSpPr/>
            <p:nvPr/>
          </p:nvSpPr>
          <p:spPr>
            <a:xfrm>
              <a:off x="1981875" y="3720050"/>
              <a:ext cx="37825" cy="74875"/>
            </a:xfrm>
            <a:custGeom>
              <a:avLst/>
              <a:gdLst/>
              <a:ahLst/>
              <a:cxnLst/>
              <a:rect l="l" t="t" r="r" b="b"/>
              <a:pathLst>
                <a:path w="1513" h="2995" extrusionOk="0">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2" name="Google Shape;12162;p23"/>
            <p:cNvSpPr/>
            <p:nvPr/>
          </p:nvSpPr>
          <p:spPr>
            <a:xfrm>
              <a:off x="1930075" y="3621700"/>
              <a:ext cx="145175" cy="85850"/>
            </a:xfrm>
            <a:custGeom>
              <a:avLst/>
              <a:gdLst/>
              <a:ahLst/>
              <a:cxnLst/>
              <a:rect l="l" t="t" r="r" b="b"/>
              <a:pathLst>
                <a:path w="5807" h="3434" extrusionOk="0">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63" name="Google Shape;12163;p23"/>
          <p:cNvGrpSpPr/>
          <p:nvPr/>
        </p:nvGrpSpPr>
        <p:grpSpPr>
          <a:xfrm>
            <a:off x="3962613" y="3422728"/>
            <a:ext cx="388100" cy="361875"/>
            <a:chOff x="980425" y="2463975"/>
            <a:chExt cx="388100" cy="361875"/>
          </a:xfrm>
        </p:grpSpPr>
        <p:sp>
          <p:nvSpPr>
            <p:cNvPr id="12164" name="Google Shape;12164;p23"/>
            <p:cNvSpPr/>
            <p:nvPr/>
          </p:nvSpPr>
          <p:spPr>
            <a:xfrm>
              <a:off x="1016675" y="2754850"/>
              <a:ext cx="60975" cy="44000"/>
            </a:xfrm>
            <a:custGeom>
              <a:avLst/>
              <a:gdLst/>
              <a:ahLst/>
              <a:cxnLst/>
              <a:rect l="l" t="t" r="r" b="b"/>
              <a:pathLst>
                <a:path w="2439" h="1760" extrusionOk="0">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5" name="Google Shape;12165;p23"/>
            <p:cNvSpPr/>
            <p:nvPr/>
          </p:nvSpPr>
          <p:spPr>
            <a:xfrm>
              <a:off x="980425" y="2463975"/>
              <a:ext cx="388100" cy="361875"/>
            </a:xfrm>
            <a:custGeom>
              <a:avLst/>
              <a:gdLst/>
              <a:ahLst/>
              <a:cxnLst/>
              <a:rect l="l" t="t" r="r" b="b"/>
              <a:pathLst>
                <a:path w="15524" h="14475" extrusionOk="0">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6" name="Google Shape;12166;p23"/>
            <p:cNvSpPr/>
            <p:nvPr/>
          </p:nvSpPr>
          <p:spPr>
            <a:xfrm>
              <a:off x="1225775" y="2694200"/>
              <a:ext cx="66375" cy="72825"/>
            </a:xfrm>
            <a:custGeom>
              <a:avLst/>
              <a:gdLst/>
              <a:ahLst/>
              <a:cxnLst/>
              <a:rect l="l" t="t" r="r" b="b"/>
              <a:pathLst>
                <a:path w="2655" h="2913" extrusionOk="0">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7" name="Google Shape;12167;p23"/>
            <p:cNvSpPr/>
            <p:nvPr/>
          </p:nvSpPr>
          <p:spPr>
            <a:xfrm>
              <a:off x="1247375" y="277877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68" name="Google Shape;12168;p23"/>
          <p:cNvGrpSpPr/>
          <p:nvPr/>
        </p:nvGrpSpPr>
        <p:grpSpPr>
          <a:xfrm>
            <a:off x="1768794" y="2909768"/>
            <a:ext cx="363450" cy="308075"/>
            <a:chOff x="4004075" y="3040325"/>
            <a:chExt cx="363450" cy="308075"/>
          </a:xfrm>
        </p:grpSpPr>
        <p:sp>
          <p:nvSpPr>
            <p:cNvPr id="12169" name="Google Shape;12169;p23"/>
            <p:cNvSpPr/>
            <p:nvPr/>
          </p:nvSpPr>
          <p:spPr>
            <a:xfrm>
              <a:off x="4068500" y="3040325"/>
              <a:ext cx="235575" cy="60300"/>
            </a:xfrm>
            <a:custGeom>
              <a:avLst/>
              <a:gdLst/>
              <a:ahLst/>
              <a:cxnLst/>
              <a:rect l="l" t="t" r="r" b="b"/>
              <a:pathLst>
                <a:path w="9423" h="2412" extrusionOk="0">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0" name="Google Shape;12170;p23"/>
            <p:cNvSpPr/>
            <p:nvPr/>
          </p:nvSpPr>
          <p:spPr>
            <a:xfrm>
              <a:off x="4068325" y="3288375"/>
              <a:ext cx="235175" cy="60025"/>
            </a:xfrm>
            <a:custGeom>
              <a:avLst/>
              <a:gdLst/>
              <a:ahLst/>
              <a:cxnLst/>
              <a:rect l="l" t="t" r="r" b="b"/>
              <a:pathLst>
                <a:path w="9407" h="2401" extrusionOk="0">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1" name="Google Shape;12171;p23"/>
            <p:cNvSpPr/>
            <p:nvPr/>
          </p:nvSpPr>
          <p:spPr>
            <a:xfrm>
              <a:off x="41345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2" name="Google Shape;12172;p23"/>
            <p:cNvSpPr/>
            <p:nvPr/>
          </p:nvSpPr>
          <p:spPr>
            <a:xfrm>
              <a:off x="4247925" y="3109775"/>
              <a:ext cx="119600" cy="170525"/>
            </a:xfrm>
            <a:custGeom>
              <a:avLst/>
              <a:gdLst/>
              <a:ahLst/>
              <a:cxnLst/>
              <a:rect l="l" t="t" r="r" b="b"/>
              <a:pathLst>
                <a:path w="4784" h="6821" extrusionOk="0">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3" name="Google Shape;12173;p23"/>
            <p:cNvSpPr/>
            <p:nvPr/>
          </p:nvSpPr>
          <p:spPr>
            <a:xfrm>
              <a:off x="4269525" y="3130600"/>
              <a:ext cx="76400" cy="124425"/>
            </a:xfrm>
            <a:custGeom>
              <a:avLst/>
              <a:gdLst/>
              <a:ahLst/>
              <a:cxnLst/>
              <a:rect l="l" t="t" r="r" b="b"/>
              <a:pathLst>
                <a:path w="3056" h="4977" extrusionOk="0">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4" name="Google Shape;12174;p23"/>
            <p:cNvSpPr/>
            <p:nvPr/>
          </p:nvSpPr>
          <p:spPr>
            <a:xfrm>
              <a:off x="4004075" y="3109100"/>
              <a:ext cx="118875" cy="171225"/>
            </a:xfrm>
            <a:custGeom>
              <a:avLst/>
              <a:gdLst/>
              <a:ahLst/>
              <a:cxnLst/>
              <a:rect l="l" t="t" r="r" b="b"/>
              <a:pathLst>
                <a:path w="4755" h="6849" extrusionOk="0">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75" name="Google Shape;12175;p23"/>
          <p:cNvGrpSpPr/>
          <p:nvPr/>
        </p:nvGrpSpPr>
        <p:grpSpPr>
          <a:xfrm>
            <a:off x="1073763" y="2909768"/>
            <a:ext cx="363450" cy="308075"/>
            <a:chOff x="3251825" y="3040325"/>
            <a:chExt cx="363450" cy="308075"/>
          </a:xfrm>
        </p:grpSpPr>
        <p:sp>
          <p:nvSpPr>
            <p:cNvPr id="12176" name="Google Shape;12176;p23"/>
            <p:cNvSpPr/>
            <p:nvPr/>
          </p:nvSpPr>
          <p:spPr>
            <a:xfrm>
              <a:off x="3496425" y="3109375"/>
              <a:ext cx="118850" cy="170350"/>
            </a:xfrm>
            <a:custGeom>
              <a:avLst/>
              <a:gdLst/>
              <a:ahLst/>
              <a:cxnLst/>
              <a:rect l="l" t="t" r="r" b="b"/>
              <a:pathLst>
                <a:path w="4754" h="6814" extrusionOk="0">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7" name="Google Shape;12177;p23"/>
            <p:cNvSpPr/>
            <p:nvPr/>
          </p:nvSpPr>
          <p:spPr>
            <a:xfrm>
              <a:off x="33807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8" name="Google Shape;12178;p23"/>
            <p:cNvSpPr/>
            <p:nvPr/>
          </p:nvSpPr>
          <p:spPr>
            <a:xfrm>
              <a:off x="3251825" y="3109175"/>
              <a:ext cx="120400" cy="171150"/>
            </a:xfrm>
            <a:custGeom>
              <a:avLst/>
              <a:gdLst/>
              <a:ahLst/>
              <a:cxnLst/>
              <a:rect l="l" t="t" r="r" b="b"/>
              <a:pathLst>
                <a:path w="4816" h="6846" extrusionOk="0">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9" name="Google Shape;12179;p23"/>
            <p:cNvSpPr/>
            <p:nvPr/>
          </p:nvSpPr>
          <p:spPr>
            <a:xfrm>
              <a:off x="3316350" y="3040325"/>
              <a:ext cx="236250" cy="60300"/>
            </a:xfrm>
            <a:custGeom>
              <a:avLst/>
              <a:gdLst/>
              <a:ahLst/>
              <a:cxnLst/>
              <a:rect l="l" t="t" r="r" b="b"/>
              <a:pathLst>
                <a:path w="9450" h="2412" extrusionOk="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0" name="Google Shape;12180;p23"/>
            <p:cNvSpPr/>
            <p:nvPr/>
          </p:nvSpPr>
          <p:spPr>
            <a:xfrm>
              <a:off x="3316725" y="3288375"/>
              <a:ext cx="235275" cy="60025"/>
            </a:xfrm>
            <a:custGeom>
              <a:avLst/>
              <a:gdLst/>
              <a:ahLst/>
              <a:cxnLst/>
              <a:rect l="l" t="t" r="r" b="b"/>
              <a:pathLst>
                <a:path w="9411" h="2401" extrusionOk="0">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81" name="Google Shape;12181;p23"/>
          <p:cNvGrpSpPr/>
          <p:nvPr/>
        </p:nvGrpSpPr>
        <p:grpSpPr>
          <a:xfrm>
            <a:off x="3224381" y="3975199"/>
            <a:ext cx="367050" cy="363225"/>
            <a:chOff x="3252625" y="1904050"/>
            <a:chExt cx="367050" cy="363225"/>
          </a:xfrm>
        </p:grpSpPr>
        <p:sp>
          <p:nvSpPr>
            <p:cNvPr id="12182" name="Google Shape;12182;p23"/>
            <p:cNvSpPr/>
            <p:nvPr/>
          </p:nvSpPr>
          <p:spPr>
            <a:xfrm>
              <a:off x="3542725" y="1925625"/>
              <a:ext cx="37050" cy="67550"/>
            </a:xfrm>
            <a:custGeom>
              <a:avLst/>
              <a:gdLst/>
              <a:ahLst/>
              <a:cxnLst/>
              <a:rect l="l" t="t" r="r" b="b"/>
              <a:pathLst>
                <a:path w="1482" h="2702" extrusionOk="0">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3" name="Google Shape;12183;p23"/>
            <p:cNvSpPr/>
            <p:nvPr/>
          </p:nvSpPr>
          <p:spPr>
            <a:xfrm>
              <a:off x="3252625" y="1904050"/>
              <a:ext cx="367050" cy="363225"/>
            </a:xfrm>
            <a:custGeom>
              <a:avLst/>
              <a:gdLst/>
              <a:ahLst/>
              <a:cxnLst/>
              <a:rect l="l" t="t" r="r" b="b"/>
              <a:pathLst>
                <a:path w="14682" h="14529" extrusionOk="0">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4" name="Google Shape;12184;p23"/>
            <p:cNvSpPr/>
            <p:nvPr/>
          </p:nvSpPr>
          <p:spPr>
            <a:xfrm>
              <a:off x="3346750" y="2079950"/>
              <a:ext cx="46325" cy="43625"/>
            </a:xfrm>
            <a:custGeom>
              <a:avLst/>
              <a:gdLst/>
              <a:ahLst/>
              <a:cxnLst/>
              <a:rect l="l" t="t" r="r" b="b"/>
              <a:pathLst>
                <a:path w="1853" h="1745" extrusionOk="0">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5" name="Google Shape;12185;p23"/>
            <p:cNvSpPr/>
            <p:nvPr/>
          </p:nvSpPr>
          <p:spPr>
            <a:xfrm>
              <a:off x="3474825" y="2079950"/>
              <a:ext cx="47075" cy="43625"/>
            </a:xfrm>
            <a:custGeom>
              <a:avLst/>
              <a:gdLst/>
              <a:ahLst/>
              <a:cxnLst/>
              <a:rect l="l" t="t" r="r" b="b"/>
              <a:pathLst>
                <a:path w="1883" h="1745" extrusionOk="0">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6" name="Google Shape;12186;p23"/>
            <p:cNvSpPr/>
            <p:nvPr/>
          </p:nvSpPr>
          <p:spPr>
            <a:xfrm>
              <a:off x="3423900" y="2085150"/>
              <a:ext cx="20850" cy="10825"/>
            </a:xfrm>
            <a:custGeom>
              <a:avLst/>
              <a:gdLst/>
              <a:ahLst/>
              <a:cxnLst/>
              <a:rect l="l" t="t" r="r" b="b"/>
              <a:pathLst>
                <a:path w="834" h="433" extrusionOk="0">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7" name="Google Shape;12187;p23"/>
            <p:cNvSpPr/>
            <p:nvPr/>
          </p:nvSpPr>
          <p:spPr>
            <a:xfrm>
              <a:off x="3423900" y="2103550"/>
              <a:ext cx="20850" cy="10175"/>
            </a:xfrm>
            <a:custGeom>
              <a:avLst/>
              <a:gdLst/>
              <a:ahLst/>
              <a:cxnLst/>
              <a:rect l="l" t="t" r="r" b="b"/>
              <a:pathLst>
                <a:path w="834" h="407" extrusionOk="0">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88" name="Google Shape;12188;p23"/>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Digital Marketing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2189" name="Google Shape;12189;p2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chemeClr val="lt1"/>
                </a:solidFill>
              </a:rPr>
              <a:t>Premium </a:t>
            </a:r>
            <a:r>
              <a:rPr lang="en-US" dirty="0">
                <a:solidFill>
                  <a:schemeClr val="lt1"/>
                </a:solidFill>
              </a:rPr>
              <a:t>Icons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193"/>
        <p:cNvGrpSpPr/>
        <p:nvPr/>
      </p:nvGrpSpPr>
      <p:grpSpPr>
        <a:xfrm>
          <a:off x="0" y="0"/>
          <a:ext cx="0" cy="0"/>
          <a:chOff x="0" y="0"/>
          <a:chExt cx="0" cy="0"/>
        </a:xfrm>
      </p:grpSpPr>
      <p:grpSp>
        <p:nvGrpSpPr>
          <p:cNvPr id="12194" name="Google Shape;12194;p24"/>
          <p:cNvGrpSpPr/>
          <p:nvPr/>
        </p:nvGrpSpPr>
        <p:grpSpPr>
          <a:xfrm>
            <a:off x="1058569" y="1728647"/>
            <a:ext cx="349000" cy="308675"/>
            <a:chOff x="4720050" y="2514000"/>
            <a:chExt cx="349000" cy="308675"/>
          </a:xfrm>
        </p:grpSpPr>
        <p:sp>
          <p:nvSpPr>
            <p:cNvPr id="12195" name="Google Shape;12195;p24"/>
            <p:cNvSpPr/>
            <p:nvPr/>
          </p:nvSpPr>
          <p:spPr>
            <a:xfrm>
              <a:off x="4720050" y="2514000"/>
              <a:ext cx="349000" cy="308675"/>
            </a:xfrm>
            <a:custGeom>
              <a:avLst/>
              <a:gdLst/>
              <a:ahLst/>
              <a:cxnLst/>
              <a:rect l="l" t="t" r="r" b="b"/>
              <a:pathLst>
                <a:path w="13960" h="12347" extrusionOk="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6" name="Google Shape;12196;p24"/>
            <p:cNvSpPr/>
            <p:nvPr/>
          </p:nvSpPr>
          <p:spPr>
            <a:xfrm>
              <a:off x="4899950" y="2695450"/>
              <a:ext cx="101625" cy="78350"/>
            </a:xfrm>
            <a:custGeom>
              <a:avLst/>
              <a:gdLst/>
              <a:ahLst/>
              <a:cxnLst/>
              <a:rect l="l" t="t" r="r" b="b"/>
              <a:pathLst>
                <a:path w="4065" h="3134" extrusionOk="0">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7" name="Google Shape;12197;p24"/>
            <p:cNvSpPr/>
            <p:nvPr/>
          </p:nvSpPr>
          <p:spPr>
            <a:xfrm>
              <a:off x="4842575" y="2718525"/>
              <a:ext cx="11650" cy="10300"/>
            </a:xfrm>
            <a:custGeom>
              <a:avLst/>
              <a:gdLst/>
              <a:ahLst/>
              <a:cxnLst/>
              <a:rect l="l" t="t" r="r" b="b"/>
              <a:pathLst>
                <a:path w="466" h="412" extrusionOk="0">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8" name="Google Shape;12198;p24"/>
            <p:cNvSpPr/>
            <p:nvPr/>
          </p:nvSpPr>
          <p:spPr>
            <a:xfrm>
              <a:off x="4841950" y="2699300"/>
              <a:ext cx="11500" cy="7500"/>
            </a:xfrm>
            <a:custGeom>
              <a:avLst/>
              <a:gdLst/>
              <a:ahLst/>
              <a:cxnLst/>
              <a:rect l="l" t="t" r="r" b="b"/>
              <a:pathLst>
                <a:path w="460" h="300" extrusionOk="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9" name="Google Shape;12199;p24"/>
            <p:cNvSpPr/>
            <p:nvPr/>
          </p:nvSpPr>
          <p:spPr>
            <a:xfrm>
              <a:off x="4841225" y="2679175"/>
              <a:ext cx="11450" cy="7900"/>
            </a:xfrm>
            <a:custGeom>
              <a:avLst/>
              <a:gdLst/>
              <a:ahLst/>
              <a:cxnLst/>
              <a:rect l="l" t="t" r="r" b="b"/>
              <a:pathLst>
                <a:path w="458" h="316" extrusionOk="0">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0" name="Google Shape;12200;p24"/>
            <p:cNvSpPr/>
            <p:nvPr/>
          </p:nvSpPr>
          <p:spPr>
            <a:xfrm>
              <a:off x="4856525" y="2731750"/>
              <a:ext cx="11675" cy="10275"/>
            </a:xfrm>
            <a:custGeom>
              <a:avLst/>
              <a:gdLst/>
              <a:ahLst/>
              <a:cxnLst/>
              <a:rect l="l" t="t" r="r" b="b"/>
              <a:pathLst>
                <a:path w="467" h="411" extrusionOk="0">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1" name="Google Shape;12201;p24"/>
            <p:cNvSpPr/>
            <p:nvPr/>
          </p:nvSpPr>
          <p:spPr>
            <a:xfrm>
              <a:off x="4875925" y="2731750"/>
              <a:ext cx="11650" cy="10275"/>
            </a:xfrm>
            <a:custGeom>
              <a:avLst/>
              <a:gdLst/>
              <a:ahLst/>
              <a:cxnLst/>
              <a:rect l="l" t="t" r="r" b="b"/>
              <a:pathLst>
                <a:path w="466" h="411" extrusionOk="0">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02" name="Google Shape;12202;p24"/>
          <p:cNvGrpSpPr/>
          <p:nvPr/>
        </p:nvGrpSpPr>
        <p:grpSpPr>
          <a:xfrm>
            <a:off x="1732945" y="1784561"/>
            <a:ext cx="349000" cy="267575"/>
            <a:chOff x="3960075" y="2532600"/>
            <a:chExt cx="349000" cy="267575"/>
          </a:xfrm>
        </p:grpSpPr>
        <p:sp>
          <p:nvSpPr>
            <p:cNvPr id="12203" name="Google Shape;12203;p24"/>
            <p:cNvSpPr/>
            <p:nvPr/>
          </p:nvSpPr>
          <p:spPr>
            <a:xfrm>
              <a:off x="4224900" y="2553550"/>
              <a:ext cx="11275" cy="7900"/>
            </a:xfrm>
            <a:custGeom>
              <a:avLst/>
              <a:gdLst/>
              <a:ahLst/>
              <a:cxnLst/>
              <a:rect l="l" t="t" r="r" b="b"/>
              <a:pathLst>
                <a:path w="451" h="316" extrusionOk="0">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4" name="Google Shape;12204;p24"/>
            <p:cNvSpPr/>
            <p:nvPr/>
          </p:nvSpPr>
          <p:spPr>
            <a:xfrm>
              <a:off x="4245850" y="2553550"/>
              <a:ext cx="12025" cy="7900"/>
            </a:xfrm>
            <a:custGeom>
              <a:avLst/>
              <a:gdLst/>
              <a:ahLst/>
              <a:cxnLst/>
              <a:rect l="l" t="t" r="r" b="b"/>
              <a:pathLst>
                <a:path w="481" h="316" extrusionOk="0">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5" name="Google Shape;12205;p24"/>
            <p:cNvSpPr/>
            <p:nvPr/>
          </p:nvSpPr>
          <p:spPr>
            <a:xfrm>
              <a:off x="4267375" y="2553550"/>
              <a:ext cx="11450" cy="7900"/>
            </a:xfrm>
            <a:custGeom>
              <a:avLst/>
              <a:gdLst/>
              <a:ahLst/>
              <a:cxnLst/>
              <a:rect l="l" t="t" r="r" b="b"/>
              <a:pathLst>
                <a:path w="458" h="316" extrusionOk="0">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6" name="Google Shape;12206;p24"/>
            <p:cNvSpPr/>
            <p:nvPr/>
          </p:nvSpPr>
          <p:spPr>
            <a:xfrm>
              <a:off x="3960075" y="2532600"/>
              <a:ext cx="349000" cy="267575"/>
            </a:xfrm>
            <a:custGeom>
              <a:avLst/>
              <a:gdLst/>
              <a:ahLst/>
              <a:cxnLst/>
              <a:rect l="l" t="t" r="r" b="b"/>
              <a:pathLst>
                <a:path w="13960" h="10703" extrusionOk="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7" name="Google Shape;12207;p24"/>
            <p:cNvSpPr/>
            <p:nvPr/>
          </p:nvSpPr>
          <p:spPr>
            <a:xfrm>
              <a:off x="3983350" y="2627800"/>
              <a:ext cx="146575" cy="101225"/>
            </a:xfrm>
            <a:custGeom>
              <a:avLst/>
              <a:gdLst/>
              <a:ahLst/>
              <a:cxnLst/>
              <a:rect l="l" t="t" r="r" b="b"/>
              <a:pathLst>
                <a:path w="5863" h="4049" extrusionOk="0">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8" name="Google Shape;12208;p24"/>
            <p:cNvSpPr/>
            <p:nvPr/>
          </p:nvSpPr>
          <p:spPr>
            <a:xfrm>
              <a:off x="4177975" y="2608600"/>
              <a:ext cx="10125" cy="10125"/>
            </a:xfrm>
            <a:custGeom>
              <a:avLst/>
              <a:gdLst/>
              <a:ahLst/>
              <a:cxnLst/>
              <a:rect l="l" t="t" r="r" b="b"/>
              <a:pathLst>
                <a:path w="405" h="405" extrusionOk="0">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9" name="Google Shape;12209;p24"/>
            <p:cNvSpPr/>
            <p:nvPr/>
          </p:nvSpPr>
          <p:spPr>
            <a:xfrm>
              <a:off x="4175650" y="2638075"/>
              <a:ext cx="12450" cy="10875"/>
            </a:xfrm>
            <a:custGeom>
              <a:avLst/>
              <a:gdLst/>
              <a:ahLst/>
              <a:cxnLst/>
              <a:rect l="l" t="t" r="r" b="b"/>
              <a:pathLst>
                <a:path w="498" h="435" extrusionOk="0">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0" name="Google Shape;12210;p24"/>
            <p:cNvSpPr/>
            <p:nvPr/>
          </p:nvSpPr>
          <p:spPr>
            <a:xfrm>
              <a:off x="4177975" y="2668325"/>
              <a:ext cx="10125" cy="10100"/>
            </a:xfrm>
            <a:custGeom>
              <a:avLst/>
              <a:gdLst/>
              <a:ahLst/>
              <a:cxnLst/>
              <a:rect l="l" t="t" r="r" b="b"/>
              <a:pathLst>
                <a:path w="405" h="404" extrusionOk="0">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1" name="Google Shape;12211;p24"/>
            <p:cNvSpPr/>
            <p:nvPr/>
          </p:nvSpPr>
          <p:spPr>
            <a:xfrm>
              <a:off x="4175650" y="2697800"/>
              <a:ext cx="12450" cy="10100"/>
            </a:xfrm>
            <a:custGeom>
              <a:avLst/>
              <a:gdLst/>
              <a:ahLst/>
              <a:cxnLst/>
              <a:rect l="l" t="t" r="r" b="b"/>
              <a:pathLst>
                <a:path w="498" h="404" extrusionOk="0">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2" name="Google Shape;12212;p24"/>
            <p:cNvSpPr/>
            <p:nvPr/>
          </p:nvSpPr>
          <p:spPr>
            <a:xfrm>
              <a:off x="4177975" y="2728025"/>
              <a:ext cx="10125" cy="10125"/>
            </a:xfrm>
            <a:custGeom>
              <a:avLst/>
              <a:gdLst/>
              <a:ahLst/>
              <a:cxnLst/>
              <a:rect l="l" t="t" r="r" b="b"/>
              <a:pathLst>
                <a:path w="405" h="405" extrusionOk="0">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3" name="Google Shape;12213;p24"/>
            <p:cNvSpPr/>
            <p:nvPr/>
          </p:nvSpPr>
          <p:spPr>
            <a:xfrm>
              <a:off x="4196600" y="2608600"/>
              <a:ext cx="81450" cy="10125"/>
            </a:xfrm>
            <a:custGeom>
              <a:avLst/>
              <a:gdLst/>
              <a:ahLst/>
              <a:cxnLst/>
              <a:rect l="l" t="t" r="r" b="b"/>
              <a:pathLst>
                <a:path w="3258" h="405" extrusionOk="0">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4" name="Google Shape;12214;p24"/>
            <p:cNvSpPr/>
            <p:nvPr/>
          </p:nvSpPr>
          <p:spPr>
            <a:xfrm>
              <a:off x="4195050" y="2638075"/>
              <a:ext cx="85325" cy="10875"/>
            </a:xfrm>
            <a:custGeom>
              <a:avLst/>
              <a:gdLst/>
              <a:ahLst/>
              <a:cxnLst/>
              <a:rect l="l" t="t" r="r" b="b"/>
              <a:pathLst>
                <a:path w="3413" h="435" extrusionOk="0">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5" name="Google Shape;12215;p24"/>
            <p:cNvSpPr/>
            <p:nvPr/>
          </p:nvSpPr>
          <p:spPr>
            <a:xfrm>
              <a:off x="4196600" y="2668325"/>
              <a:ext cx="81450" cy="10100"/>
            </a:xfrm>
            <a:custGeom>
              <a:avLst/>
              <a:gdLst/>
              <a:ahLst/>
              <a:cxnLst/>
              <a:rect l="l" t="t" r="r" b="b"/>
              <a:pathLst>
                <a:path w="3258" h="404" extrusionOk="0">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6" name="Google Shape;12216;p24"/>
            <p:cNvSpPr/>
            <p:nvPr/>
          </p:nvSpPr>
          <p:spPr>
            <a:xfrm>
              <a:off x="4195050" y="2697800"/>
              <a:ext cx="85325" cy="10100"/>
            </a:xfrm>
            <a:custGeom>
              <a:avLst/>
              <a:gdLst/>
              <a:ahLst/>
              <a:cxnLst/>
              <a:rect l="l" t="t" r="r" b="b"/>
              <a:pathLst>
                <a:path w="3413" h="404" extrusionOk="0">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7" name="Google Shape;12217;p24"/>
            <p:cNvSpPr/>
            <p:nvPr/>
          </p:nvSpPr>
          <p:spPr>
            <a:xfrm>
              <a:off x="4196600" y="2728025"/>
              <a:ext cx="81450" cy="10125"/>
            </a:xfrm>
            <a:custGeom>
              <a:avLst/>
              <a:gdLst/>
              <a:ahLst/>
              <a:cxnLst/>
              <a:rect l="l" t="t" r="r" b="b"/>
              <a:pathLst>
                <a:path w="3258" h="405" extrusionOk="0">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218" name="Google Shape;12218;p24"/>
          <p:cNvSpPr/>
          <p:nvPr/>
        </p:nvSpPr>
        <p:spPr>
          <a:xfrm>
            <a:off x="3227595" y="1805474"/>
            <a:ext cx="349000" cy="225750"/>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219" name="Google Shape;12219;p24"/>
          <p:cNvGrpSpPr/>
          <p:nvPr/>
        </p:nvGrpSpPr>
        <p:grpSpPr>
          <a:xfrm>
            <a:off x="3993514" y="1820248"/>
            <a:ext cx="349775" cy="196200"/>
            <a:chOff x="2443225" y="2532550"/>
            <a:chExt cx="349775" cy="268400"/>
          </a:xfrm>
        </p:grpSpPr>
        <p:sp>
          <p:nvSpPr>
            <p:cNvPr id="12220" name="Google Shape;12220;p24"/>
            <p:cNvSpPr/>
            <p:nvPr/>
          </p:nvSpPr>
          <p:spPr>
            <a:xfrm>
              <a:off x="2443225" y="2532550"/>
              <a:ext cx="349775" cy="268400"/>
            </a:xfrm>
            <a:custGeom>
              <a:avLst/>
              <a:gdLst/>
              <a:ahLst/>
              <a:cxnLst/>
              <a:rect l="l" t="t" r="r" b="b"/>
              <a:pathLst>
                <a:path w="13991" h="10736" extrusionOk="0">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1" name="Google Shape;12221;p24"/>
            <p:cNvSpPr/>
            <p:nvPr/>
          </p:nvSpPr>
          <p:spPr>
            <a:xfrm>
              <a:off x="2555675" y="2562075"/>
              <a:ext cx="31825" cy="31825"/>
            </a:xfrm>
            <a:custGeom>
              <a:avLst/>
              <a:gdLst/>
              <a:ahLst/>
              <a:cxnLst/>
              <a:rect l="l" t="t" r="r" b="b"/>
              <a:pathLst>
                <a:path w="1273" h="1273" extrusionOk="0">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2" name="Google Shape;12222;p24"/>
            <p:cNvSpPr/>
            <p:nvPr/>
          </p:nvSpPr>
          <p:spPr>
            <a:xfrm>
              <a:off x="2555675" y="2613950"/>
              <a:ext cx="31825" cy="31900"/>
            </a:xfrm>
            <a:custGeom>
              <a:avLst/>
              <a:gdLst/>
              <a:ahLst/>
              <a:cxnLst/>
              <a:rect l="l" t="t" r="r" b="b"/>
              <a:pathLst>
                <a:path w="1273" h="1276" extrusionOk="0">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3" name="Google Shape;12223;p24"/>
            <p:cNvSpPr/>
            <p:nvPr/>
          </p:nvSpPr>
          <p:spPr>
            <a:xfrm>
              <a:off x="2555675" y="2665225"/>
              <a:ext cx="31825" cy="31825"/>
            </a:xfrm>
            <a:custGeom>
              <a:avLst/>
              <a:gdLst/>
              <a:ahLst/>
              <a:cxnLst/>
              <a:rect l="l" t="t" r="r" b="b"/>
              <a:pathLst>
                <a:path w="1273" h="1273" extrusionOk="0">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4" name="Google Shape;12224;p24"/>
            <p:cNvSpPr/>
            <p:nvPr/>
          </p:nvSpPr>
          <p:spPr>
            <a:xfrm>
              <a:off x="2555675" y="2717175"/>
              <a:ext cx="31825" cy="31825"/>
            </a:xfrm>
            <a:custGeom>
              <a:avLst/>
              <a:gdLst/>
              <a:ahLst/>
              <a:cxnLst/>
              <a:rect l="l" t="t" r="r" b="b"/>
              <a:pathLst>
                <a:path w="1273" h="1273" extrusionOk="0">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5" name="Google Shape;12225;p24"/>
            <p:cNvSpPr/>
            <p:nvPr/>
          </p:nvSpPr>
          <p:spPr>
            <a:xfrm>
              <a:off x="2596325" y="2563375"/>
              <a:ext cx="87325" cy="10475"/>
            </a:xfrm>
            <a:custGeom>
              <a:avLst/>
              <a:gdLst/>
              <a:ahLst/>
              <a:cxnLst/>
              <a:rect l="l" t="t" r="r" b="b"/>
              <a:pathLst>
                <a:path w="3493" h="419" extrusionOk="0">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6" name="Google Shape;12226;p24"/>
            <p:cNvSpPr/>
            <p:nvPr/>
          </p:nvSpPr>
          <p:spPr>
            <a:xfrm>
              <a:off x="2595225" y="2583025"/>
              <a:ext cx="33375" cy="10875"/>
            </a:xfrm>
            <a:custGeom>
              <a:avLst/>
              <a:gdLst/>
              <a:ahLst/>
              <a:cxnLst/>
              <a:rect l="l" t="t" r="r" b="b"/>
              <a:pathLst>
                <a:path w="1335" h="435" extrusionOk="0">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7" name="Google Shape;12227;p24"/>
            <p:cNvSpPr/>
            <p:nvPr/>
          </p:nvSpPr>
          <p:spPr>
            <a:xfrm>
              <a:off x="2595225" y="2614825"/>
              <a:ext cx="90750" cy="10100"/>
            </a:xfrm>
            <a:custGeom>
              <a:avLst/>
              <a:gdLst/>
              <a:ahLst/>
              <a:cxnLst/>
              <a:rect l="l" t="t" r="r" b="b"/>
              <a:pathLst>
                <a:path w="3630" h="404" extrusionOk="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8" name="Google Shape;12228;p24"/>
            <p:cNvSpPr/>
            <p:nvPr/>
          </p:nvSpPr>
          <p:spPr>
            <a:xfrm>
              <a:off x="2596775" y="2634200"/>
              <a:ext cx="30275" cy="10100"/>
            </a:xfrm>
            <a:custGeom>
              <a:avLst/>
              <a:gdLst/>
              <a:ahLst/>
              <a:cxnLst/>
              <a:rect l="l" t="t" r="r" b="b"/>
              <a:pathLst>
                <a:path w="1211" h="404" extrusionOk="0">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9" name="Google Shape;12229;p24"/>
            <p:cNvSpPr/>
            <p:nvPr/>
          </p:nvSpPr>
          <p:spPr>
            <a:xfrm>
              <a:off x="2596450" y="2666500"/>
              <a:ext cx="87200" cy="9875"/>
            </a:xfrm>
            <a:custGeom>
              <a:avLst/>
              <a:gdLst/>
              <a:ahLst/>
              <a:cxnLst/>
              <a:rect l="l" t="t" r="r" b="b"/>
              <a:pathLst>
                <a:path w="3488" h="395" extrusionOk="0">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0" name="Google Shape;12230;p24"/>
            <p:cNvSpPr/>
            <p:nvPr/>
          </p:nvSpPr>
          <p:spPr>
            <a:xfrm>
              <a:off x="2595225" y="2686150"/>
              <a:ext cx="33375" cy="10125"/>
            </a:xfrm>
            <a:custGeom>
              <a:avLst/>
              <a:gdLst/>
              <a:ahLst/>
              <a:cxnLst/>
              <a:rect l="l" t="t" r="r" b="b"/>
              <a:pathLst>
                <a:path w="1335" h="405" extrusionOk="0">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1" name="Google Shape;12231;p24"/>
            <p:cNvSpPr/>
            <p:nvPr/>
          </p:nvSpPr>
          <p:spPr>
            <a:xfrm>
              <a:off x="2596775" y="2718725"/>
              <a:ext cx="87650" cy="10100"/>
            </a:xfrm>
            <a:custGeom>
              <a:avLst/>
              <a:gdLst/>
              <a:ahLst/>
              <a:cxnLst/>
              <a:rect l="l" t="t" r="r" b="b"/>
              <a:pathLst>
                <a:path w="3506" h="404" extrusionOk="0">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2" name="Google Shape;12232;p24"/>
            <p:cNvSpPr/>
            <p:nvPr/>
          </p:nvSpPr>
          <p:spPr>
            <a:xfrm>
              <a:off x="2597550" y="2738125"/>
              <a:ext cx="29500" cy="10100"/>
            </a:xfrm>
            <a:custGeom>
              <a:avLst/>
              <a:gdLst/>
              <a:ahLst/>
              <a:cxnLst/>
              <a:rect l="l" t="t" r="r" b="b"/>
              <a:pathLst>
                <a:path w="1180" h="404" extrusionOk="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33" name="Google Shape;12233;p24"/>
          <p:cNvGrpSpPr/>
          <p:nvPr/>
        </p:nvGrpSpPr>
        <p:grpSpPr>
          <a:xfrm>
            <a:off x="4725464" y="1769449"/>
            <a:ext cx="349000" cy="297800"/>
            <a:chOff x="1680925" y="2517875"/>
            <a:chExt cx="349000" cy="297800"/>
          </a:xfrm>
        </p:grpSpPr>
        <p:sp>
          <p:nvSpPr>
            <p:cNvPr id="12234" name="Google Shape;12234;p24"/>
            <p:cNvSpPr/>
            <p:nvPr/>
          </p:nvSpPr>
          <p:spPr>
            <a:xfrm>
              <a:off x="1946525" y="2568275"/>
              <a:ext cx="11275" cy="7900"/>
            </a:xfrm>
            <a:custGeom>
              <a:avLst/>
              <a:gdLst/>
              <a:ahLst/>
              <a:cxnLst/>
              <a:rect l="l" t="t" r="r" b="b"/>
              <a:pathLst>
                <a:path w="451" h="316" extrusionOk="0">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5" name="Google Shape;12235;p24"/>
            <p:cNvSpPr/>
            <p:nvPr/>
          </p:nvSpPr>
          <p:spPr>
            <a:xfrm>
              <a:off x="1967075" y="2568275"/>
              <a:ext cx="11675" cy="10125"/>
            </a:xfrm>
            <a:custGeom>
              <a:avLst/>
              <a:gdLst/>
              <a:ahLst/>
              <a:cxnLst/>
              <a:rect l="l" t="t" r="r" b="b"/>
              <a:pathLst>
                <a:path w="467" h="405" extrusionOk="0">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6" name="Google Shape;12236;p24"/>
            <p:cNvSpPr/>
            <p:nvPr/>
          </p:nvSpPr>
          <p:spPr>
            <a:xfrm>
              <a:off x="1989000" y="256827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7" name="Google Shape;12237;p24"/>
            <p:cNvSpPr/>
            <p:nvPr/>
          </p:nvSpPr>
          <p:spPr>
            <a:xfrm>
              <a:off x="1680925" y="2517875"/>
              <a:ext cx="349000" cy="297800"/>
            </a:xfrm>
            <a:custGeom>
              <a:avLst/>
              <a:gdLst/>
              <a:ahLst/>
              <a:cxnLst/>
              <a:rect l="l" t="t" r="r" b="b"/>
              <a:pathLst>
                <a:path w="13960" h="11912" extrusionOk="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8" name="Google Shape;12238;p24"/>
            <p:cNvSpPr/>
            <p:nvPr/>
          </p:nvSpPr>
          <p:spPr>
            <a:xfrm>
              <a:off x="1708850" y="2623350"/>
              <a:ext cx="124875" cy="32600"/>
            </a:xfrm>
            <a:custGeom>
              <a:avLst/>
              <a:gdLst/>
              <a:ahLst/>
              <a:cxnLst/>
              <a:rect l="l" t="t" r="r" b="b"/>
              <a:pathLst>
                <a:path w="4995" h="1304" extrusionOk="0">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9" name="Google Shape;12239;p24"/>
            <p:cNvSpPr/>
            <p:nvPr/>
          </p:nvSpPr>
          <p:spPr>
            <a:xfrm>
              <a:off x="1715825" y="2670650"/>
              <a:ext cx="111700" cy="10100"/>
            </a:xfrm>
            <a:custGeom>
              <a:avLst/>
              <a:gdLst/>
              <a:ahLst/>
              <a:cxnLst/>
              <a:rect l="l" t="t" r="r" b="b"/>
              <a:pathLst>
                <a:path w="4468" h="404" extrusionOk="0">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0" name="Google Shape;12240;p24"/>
            <p:cNvSpPr/>
            <p:nvPr/>
          </p:nvSpPr>
          <p:spPr>
            <a:xfrm>
              <a:off x="1718150" y="2695200"/>
              <a:ext cx="108275" cy="10500"/>
            </a:xfrm>
            <a:custGeom>
              <a:avLst/>
              <a:gdLst/>
              <a:ahLst/>
              <a:cxnLst/>
              <a:rect l="l" t="t" r="r" b="b"/>
              <a:pathLst>
                <a:path w="4331" h="420" extrusionOk="0">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1" name="Google Shape;12241;p24"/>
            <p:cNvSpPr/>
            <p:nvPr/>
          </p:nvSpPr>
          <p:spPr>
            <a:xfrm>
              <a:off x="1715825" y="2720275"/>
              <a:ext cx="111700" cy="10875"/>
            </a:xfrm>
            <a:custGeom>
              <a:avLst/>
              <a:gdLst/>
              <a:ahLst/>
              <a:cxnLst/>
              <a:rect l="l" t="t" r="r" b="b"/>
              <a:pathLst>
                <a:path w="4468" h="435" extrusionOk="0">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2" name="Google Shape;12242;p24"/>
            <p:cNvSpPr/>
            <p:nvPr/>
          </p:nvSpPr>
          <p:spPr>
            <a:xfrm>
              <a:off x="1877125" y="2623350"/>
              <a:ext cx="125650" cy="32600"/>
            </a:xfrm>
            <a:custGeom>
              <a:avLst/>
              <a:gdLst/>
              <a:ahLst/>
              <a:cxnLst/>
              <a:rect l="l" t="t" r="r" b="b"/>
              <a:pathLst>
                <a:path w="5026" h="1304" extrusionOk="0">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3" name="Google Shape;12243;p24"/>
            <p:cNvSpPr/>
            <p:nvPr/>
          </p:nvSpPr>
          <p:spPr>
            <a:xfrm>
              <a:off x="1877125" y="2748200"/>
              <a:ext cx="125650" cy="31825"/>
            </a:xfrm>
            <a:custGeom>
              <a:avLst/>
              <a:gdLst/>
              <a:ahLst/>
              <a:cxnLst/>
              <a:rect l="l" t="t" r="r" b="b"/>
              <a:pathLst>
                <a:path w="5026" h="1273" extrusionOk="0">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4" name="Google Shape;12244;p24"/>
            <p:cNvSpPr/>
            <p:nvPr/>
          </p:nvSpPr>
          <p:spPr>
            <a:xfrm>
              <a:off x="1709625" y="2748200"/>
              <a:ext cx="124875" cy="31825"/>
            </a:xfrm>
            <a:custGeom>
              <a:avLst/>
              <a:gdLst/>
              <a:ahLst/>
              <a:cxnLst/>
              <a:rect l="l" t="t" r="r" b="b"/>
              <a:pathLst>
                <a:path w="4995" h="1273" extrusionOk="0">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5" name="Google Shape;12245;p24"/>
            <p:cNvSpPr/>
            <p:nvPr/>
          </p:nvSpPr>
          <p:spPr>
            <a:xfrm>
              <a:off x="1884875" y="2670650"/>
              <a:ext cx="111700" cy="10100"/>
            </a:xfrm>
            <a:custGeom>
              <a:avLst/>
              <a:gdLst/>
              <a:ahLst/>
              <a:cxnLst/>
              <a:rect l="l" t="t" r="r" b="b"/>
              <a:pathLst>
                <a:path w="4468" h="404" extrusionOk="0">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6" name="Google Shape;12246;p24"/>
            <p:cNvSpPr/>
            <p:nvPr/>
          </p:nvSpPr>
          <p:spPr>
            <a:xfrm>
              <a:off x="1886100" y="2695975"/>
              <a:ext cx="109250" cy="9850"/>
            </a:xfrm>
            <a:custGeom>
              <a:avLst/>
              <a:gdLst/>
              <a:ahLst/>
              <a:cxnLst/>
              <a:rect l="l" t="t" r="r" b="b"/>
              <a:pathLst>
                <a:path w="4370" h="394" extrusionOk="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7" name="Google Shape;12247;p24"/>
            <p:cNvSpPr/>
            <p:nvPr/>
          </p:nvSpPr>
          <p:spPr>
            <a:xfrm>
              <a:off x="1884875" y="2720275"/>
              <a:ext cx="111700" cy="10875"/>
            </a:xfrm>
            <a:custGeom>
              <a:avLst/>
              <a:gdLst/>
              <a:ahLst/>
              <a:cxnLst/>
              <a:rect l="l" t="t" r="r" b="b"/>
              <a:pathLst>
                <a:path w="4468" h="435" extrusionOk="0">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48" name="Google Shape;12248;p24"/>
          <p:cNvGrpSpPr/>
          <p:nvPr/>
        </p:nvGrpSpPr>
        <p:grpSpPr>
          <a:xfrm>
            <a:off x="6275158" y="1767599"/>
            <a:ext cx="348975" cy="301500"/>
            <a:chOff x="7719625" y="3086300"/>
            <a:chExt cx="348975" cy="301500"/>
          </a:xfrm>
        </p:grpSpPr>
        <p:sp>
          <p:nvSpPr>
            <p:cNvPr id="12249" name="Google Shape;12249;p24"/>
            <p:cNvSpPr/>
            <p:nvPr/>
          </p:nvSpPr>
          <p:spPr>
            <a:xfrm>
              <a:off x="7719625" y="3086300"/>
              <a:ext cx="348975" cy="301500"/>
            </a:xfrm>
            <a:custGeom>
              <a:avLst/>
              <a:gdLst/>
              <a:ahLst/>
              <a:cxnLst/>
              <a:rect l="l" t="t" r="r" b="b"/>
              <a:pathLst>
                <a:path w="13959" h="12060" extrusionOk="0">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0" name="Google Shape;12250;p24"/>
            <p:cNvSpPr/>
            <p:nvPr/>
          </p:nvSpPr>
          <p:spPr>
            <a:xfrm>
              <a:off x="7778550" y="3139800"/>
              <a:ext cx="40350" cy="10900"/>
            </a:xfrm>
            <a:custGeom>
              <a:avLst/>
              <a:gdLst/>
              <a:ahLst/>
              <a:cxnLst/>
              <a:rect l="l" t="t" r="r" b="b"/>
              <a:pathLst>
                <a:path w="1614" h="436" extrusionOk="0">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1" name="Google Shape;12251;p24"/>
            <p:cNvSpPr/>
            <p:nvPr/>
          </p:nvSpPr>
          <p:spPr>
            <a:xfrm>
              <a:off x="7780875" y="3163600"/>
              <a:ext cx="36875" cy="9850"/>
            </a:xfrm>
            <a:custGeom>
              <a:avLst/>
              <a:gdLst/>
              <a:ahLst/>
              <a:cxnLst/>
              <a:rect l="l" t="t" r="r" b="b"/>
              <a:pathLst>
                <a:path w="1475" h="394" extrusionOk="0">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2" name="Google Shape;12252;p24"/>
            <p:cNvSpPr/>
            <p:nvPr/>
          </p:nvSpPr>
          <p:spPr>
            <a:xfrm>
              <a:off x="7778550" y="3186350"/>
              <a:ext cx="40350" cy="10875"/>
            </a:xfrm>
            <a:custGeom>
              <a:avLst/>
              <a:gdLst/>
              <a:ahLst/>
              <a:cxnLst/>
              <a:rect l="l" t="t" r="r" b="b"/>
              <a:pathLst>
                <a:path w="1614" h="435" extrusionOk="0">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3" name="Google Shape;12253;p24"/>
            <p:cNvSpPr/>
            <p:nvPr/>
          </p:nvSpPr>
          <p:spPr>
            <a:xfrm>
              <a:off x="7778550" y="3210375"/>
              <a:ext cx="96950" cy="10100"/>
            </a:xfrm>
            <a:custGeom>
              <a:avLst/>
              <a:gdLst/>
              <a:ahLst/>
              <a:cxnLst/>
              <a:rect l="l" t="t" r="r" b="b"/>
              <a:pathLst>
                <a:path w="3878" h="404"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4" name="Google Shape;12254;p24"/>
            <p:cNvSpPr/>
            <p:nvPr/>
          </p:nvSpPr>
          <p:spPr>
            <a:xfrm>
              <a:off x="7778550" y="3235200"/>
              <a:ext cx="96950" cy="10100"/>
            </a:xfrm>
            <a:custGeom>
              <a:avLst/>
              <a:gdLst/>
              <a:ahLst/>
              <a:cxnLst/>
              <a:rect l="l" t="t" r="r" b="b"/>
              <a:pathLst>
                <a:path w="3878" h="404" extrusionOk="0">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5" name="Google Shape;12255;p24"/>
            <p:cNvSpPr/>
            <p:nvPr/>
          </p:nvSpPr>
          <p:spPr>
            <a:xfrm>
              <a:off x="7778550" y="3260000"/>
              <a:ext cx="96950" cy="10125"/>
            </a:xfrm>
            <a:custGeom>
              <a:avLst/>
              <a:gdLst/>
              <a:ahLst/>
              <a:cxnLst/>
              <a:rect l="l" t="t" r="r" b="b"/>
              <a:pathLst>
                <a:path w="3878" h="405"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6" name="Google Shape;12256;p24"/>
            <p:cNvSpPr/>
            <p:nvPr/>
          </p:nvSpPr>
          <p:spPr>
            <a:xfrm>
              <a:off x="7917375" y="3210375"/>
              <a:ext cx="97725" cy="10100"/>
            </a:xfrm>
            <a:custGeom>
              <a:avLst/>
              <a:gdLst/>
              <a:ahLst/>
              <a:cxnLst/>
              <a:rect l="l" t="t" r="r" b="b"/>
              <a:pathLst>
                <a:path w="3909" h="404"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7" name="Google Shape;12257;p24"/>
            <p:cNvSpPr/>
            <p:nvPr/>
          </p:nvSpPr>
          <p:spPr>
            <a:xfrm>
              <a:off x="7917375" y="3235200"/>
              <a:ext cx="97725" cy="10100"/>
            </a:xfrm>
            <a:custGeom>
              <a:avLst/>
              <a:gdLst/>
              <a:ahLst/>
              <a:cxnLst/>
              <a:rect l="l" t="t" r="r" b="b"/>
              <a:pathLst>
                <a:path w="3909" h="404" extrusionOk="0">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8" name="Google Shape;12258;p24"/>
            <p:cNvSpPr/>
            <p:nvPr/>
          </p:nvSpPr>
          <p:spPr>
            <a:xfrm>
              <a:off x="7917375" y="3260000"/>
              <a:ext cx="97725" cy="10125"/>
            </a:xfrm>
            <a:custGeom>
              <a:avLst/>
              <a:gdLst/>
              <a:ahLst/>
              <a:cxnLst/>
              <a:rect l="l" t="t" r="r" b="b"/>
              <a:pathLst>
                <a:path w="3909" h="405"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9" name="Google Shape;12259;p24"/>
            <p:cNvSpPr/>
            <p:nvPr/>
          </p:nvSpPr>
          <p:spPr>
            <a:xfrm>
              <a:off x="7921250" y="3132050"/>
              <a:ext cx="89975" cy="63625"/>
            </a:xfrm>
            <a:custGeom>
              <a:avLst/>
              <a:gdLst/>
              <a:ahLst/>
              <a:cxnLst/>
              <a:rect l="l" t="t" r="r" b="b"/>
              <a:pathLst>
                <a:path w="3599" h="2545" extrusionOk="0">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60" name="Google Shape;12260;p24"/>
          <p:cNvGrpSpPr/>
          <p:nvPr/>
        </p:nvGrpSpPr>
        <p:grpSpPr>
          <a:xfrm>
            <a:off x="7745340" y="1769836"/>
            <a:ext cx="349000" cy="297025"/>
            <a:chOff x="6217500" y="3088625"/>
            <a:chExt cx="349000" cy="297025"/>
          </a:xfrm>
        </p:grpSpPr>
        <p:sp>
          <p:nvSpPr>
            <p:cNvPr id="12261" name="Google Shape;12261;p24"/>
            <p:cNvSpPr/>
            <p:nvPr/>
          </p:nvSpPr>
          <p:spPr>
            <a:xfrm>
              <a:off x="6484275" y="3139025"/>
              <a:ext cx="9325" cy="10125"/>
            </a:xfrm>
            <a:custGeom>
              <a:avLst/>
              <a:gdLst/>
              <a:ahLst/>
              <a:cxnLst/>
              <a:rect l="l" t="t" r="r" b="b"/>
              <a:pathLst>
                <a:path w="373" h="405" extrusionOk="0">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2" name="Google Shape;12262;p24"/>
            <p:cNvSpPr/>
            <p:nvPr/>
          </p:nvSpPr>
          <p:spPr>
            <a:xfrm>
              <a:off x="6504000" y="3139025"/>
              <a:ext cx="11325" cy="7550"/>
            </a:xfrm>
            <a:custGeom>
              <a:avLst/>
              <a:gdLst/>
              <a:ahLst/>
              <a:cxnLst/>
              <a:rect l="l" t="t" r="r" b="b"/>
              <a:pathLst>
                <a:path w="453" h="302" extrusionOk="0">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3" name="Google Shape;12263;p24"/>
            <p:cNvSpPr/>
            <p:nvPr/>
          </p:nvSpPr>
          <p:spPr>
            <a:xfrm>
              <a:off x="6524950" y="3139025"/>
              <a:ext cx="11300" cy="7550"/>
            </a:xfrm>
            <a:custGeom>
              <a:avLst/>
              <a:gdLst/>
              <a:ahLst/>
              <a:cxnLst/>
              <a:rect l="l" t="t" r="r" b="b"/>
              <a:pathLst>
                <a:path w="452" h="302" extrusionOk="0">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4" name="Google Shape;12264;p24"/>
            <p:cNvSpPr/>
            <p:nvPr/>
          </p:nvSpPr>
          <p:spPr>
            <a:xfrm>
              <a:off x="6217500" y="3088625"/>
              <a:ext cx="349000" cy="297025"/>
            </a:xfrm>
            <a:custGeom>
              <a:avLst/>
              <a:gdLst/>
              <a:ahLst/>
              <a:cxnLst/>
              <a:rect l="l" t="t" r="r" b="b"/>
              <a:pathLst>
                <a:path w="13960" h="11881" extrusionOk="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5" name="Google Shape;12265;p24"/>
            <p:cNvSpPr/>
            <p:nvPr/>
          </p:nvSpPr>
          <p:spPr>
            <a:xfrm>
              <a:off x="6274900" y="3185575"/>
              <a:ext cx="233425" cy="79900"/>
            </a:xfrm>
            <a:custGeom>
              <a:avLst/>
              <a:gdLst/>
              <a:ahLst/>
              <a:cxnLst/>
              <a:rect l="l" t="t" r="r" b="b"/>
              <a:pathLst>
                <a:path w="9337" h="3196" extrusionOk="0">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6" name="Google Shape;12266;p24"/>
            <p:cNvSpPr/>
            <p:nvPr/>
          </p:nvSpPr>
          <p:spPr>
            <a:xfrm>
              <a:off x="6274900" y="3279400"/>
              <a:ext cx="233425" cy="80675"/>
            </a:xfrm>
            <a:custGeom>
              <a:avLst/>
              <a:gdLst/>
              <a:ahLst/>
              <a:cxnLst/>
              <a:rect l="l" t="t" r="r" b="b"/>
              <a:pathLst>
                <a:path w="9337" h="3227" extrusionOk="0">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7" name="Google Shape;12267;p24"/>
            <p:cNvSpPr/>
            <p:nvPr/>
          </p:nvSpPr>
          <p:spPr>
            <a:xfrm>
              <a:off x="6447050" y="3297225"/>
              <a:ext cx="38800" cy="45000"/>
            </a:xfrm>
            <a:custGeom>
              <a:avLst/>
              <a:gdLst/>
              <a:ahLst/>
              <a:cxnLst/>
              <a:rect l="l" t="t" r="r" b="b"/>
              <a:pathLst>
                <a:path w="1552" h="1800" extrusionOk="0">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8" name="Google Shape;12268;p24"/>
            <p:cNvSpPr/>
            <p:nvPr/>
          </p:nvSpPr>
          <p:spPr>
            <a:xfrm>
              <a:off x="6285750" y="3202125"/>
              <a:ext cx="59975" cy="45500"/>
            </a:xfrm>
            <a:custGeom>
              <a:avLst/>
              <a:gdLst/>
              <a:ahLst/>
              <a:cxnLst/>
              <a:rect l="l" t="t" r="r" b="b"/>
              <a:pathLst>
                <a:path w="2399" h="1820" extrusionOk="0">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9" name="Google Shape;12269;p24"/>
            <p:cNvSpPr/>
            <p:nvPr/>
          </p:nvSpPr>
          <p:spPr>
            <a:xfrm>
              <a:off x="6371825" y="3208825"/>
              <a:ext cx="113250" cy="10100"/>
            </a:xfrm>
            <a:custGeom>
              <a:avLst/>
              <a:gdLst/>
              <a:ahLst/>
              <a:cxnLst/>
              <a:rect l="l" t="t" r="r" b="b"/>
              <a:pathLst>
                <a:path w="4530" h="404" extrusionOk="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0" name="Google Shape;12270;p24"/>
            <p:cNvSpPr/>
            <p:nvPr/>
          </p:nvSpPr>
          <p:spPr>
            <a:xfrm>
              <a:off x="6371825" y="3232100"/>
              <a:ext cx="40350" cy="10100"/>
            </a:xfrm>
            <a:custGeom>
              <a:avLst/>
              <a:gdLst/>
              <a:ahLst/>
              <a:cxnLst/>
              <a:rect l="l" t="t" r="r" b="b"/>
              <a:pathLst>
                <a:path w="1614" h="404" extrusionOk="0">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1" name="Google Shape;12271;p24"/>
            <p:cNvSpPr/>
            <p:nvPr/>
          </p:nvSpPr>
          <p:spPr>
            <a:xfrm>
              <a:off x="6299875" y="3304175"/>
              <a:ext cx="111350" cy="10175"/>
            </a:xfrm>
            <a:custGeom>
              <a:avLst/>
              <a:gdLst/>
              <a:ahLst/>
              <a:cxnLst/>
              <a:rect l="l" t="t" r="r" b="b"/>
              <a:pathLst>
                <a:path w="4454" h="407" extrusionOk="0">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2" name="Google Shape;12272;p24"/>
            <p:cNvSpPr/>
            <p:nvPr/>
          </p:nvSpPr>
          <p:spPr>
            <a:xfrm>
              <a:off x="6374150" y="3327475"/>
              <a:ext cx="37250" cy="10100"/>
            </a:xfrm>
            <a:custGeom>
              <a:avLst/>
              <a:gdLst/>
              <a:ahLst/>
              <a:cxnLst/>
              <a:rect l="l" t="t" r="r" b="b"/>
              <a:pathLst>
                <a:path w="1490" h="404" extrusionOk="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73" name="Google Shape;12273;p24"/>
          <p:cNvGrpSpPr/>
          <p:nvPr/>
        </p:nvGrpSpPr>
        <p:grpSpPr>
          <a:xfrm>
            <a:off x="7826378" y="2261379"/>
            <a:ext cx="186925" cy="348975"/>
            <a:chOff x="7051925" y="1923875"/>
            <a:chExt cx="186925" cy="348975"/>
          </a:xfrm>
        </p:grpSpPr>
        <p:sp>
          <p:nvSpPr>
            <p:cNvPr id="12274" name="Google Shape;12274;p24"/>
            <p:cNvSpPr/>
            <p:nvPr/>
          </p:nvSpPr>
          <p:spPr>
            <a:xfrm>
              <a:off x="7051925" y="1923875"/>
              <a:ext cx="186925" cy="348975"/>
            </a:xfrm>
            <a:custGeom>
              <a:avLst/>
              <a:gdLst/>
              <a:ahLst/>
              <a:cxnLst/>
              <a:rect l="l" t="t" r="r" b="b"/>
              <a:pathLst>
                <a:path w="7477" h="13959" extrusionOk="0">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5" name="Google Shape;12275;p24"/>
            <p:cNvSpPr/>
            <p:nvPr/>
          </p:nvSpPr>
          <p:spPr>
            <a:xfrm>
              <a:off x="7082175" y="1992875"/>
              <a:ext cx="126425" cy="216775"/>
            </a:xfrm>
            <a:custGeom>
              <a:avLst/>
              <a:gdLst/>
              <a:ahLst/>
              <a:cxnLst/>
              <a:rect l="l" t="t" r="r" b="b"/>
              <a:pathLst>
                <a:path w="5057" h="8671" extrusionOk="0">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6" name="Google Shape;12276;p24"/>
            <p:cNvSpPr/>
            <p:nvPr/>
          </p:nvSpPr>
          <p:spPr>
            <a:xfrm>
              <a:off x="7106975" y="2021575"/>
              <a:ext cx="39575" cy="10875"/>
            </a:xfrm>
            <a:custGeom>
              <a:avLst/>
              <a:gdLst/>
              <a:ahLst/>
              <a:cxnLst/>
              <a:rect l="l" t="t" r="r" b="b"/>
              <a:pathLst>
                <a:path w="1583" h="435" extrusionOk="0">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7" name="Google Shape;12277;p24"/>
            <p:cNvSpPr/>
            <p:nvPr/>
          </p:nvSpPr>
          <p:spPr>
            <a:xfrm>
              <a:off x="7106975" y="2044825"/>
              <a:ext cx="76800" cy="10125"/>
            </a:xfrm>
            <a:custGeom>
              <a:avLst/>
              <a:gdLst/>
              <a:ahLst/>
              <a:cxnLst/>
              <a:rect l="l" t="t" r="r" b="b"/>
              <a:pathLst>
                <a:path w="3072" h="405" extrusionOk="0">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8" name="Google Shape;12278;p24"/>
            <p:cNvSpPr/>
            <p:nvPr/>
          </p:nvSpPr>
          <p:spPr>
            <a:xfrm>
              <a:off x="7108525" y="2067325"/>
              <a:ext cx="73700" cy="10100"/>
            </a:xfrm>
            <a:custGeom>
              <a:avLst/>
              <a:gdLst/>
              <a:ahLst/>
              <a:cxnLst/>
              <a:rect l="l" t="t" r="r" b="b"/>
              <a:pathLst>
                <a:path w="2948" h="404" extrusionOk="0">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9" name="Google Shape;12279;p24"/>
            <p:cNvSpPr/>
            <p:nvPr/>
          </p:nvSpPr>
          <p:spPr>
            <a:xfrm>
              <a:off x="7107950" y="2089775"/>
              <a:ext cx="74850" cy="10175"/>
            </a:xfrm>
            <a:custGeom>
              <a:avLst/>
              <a:gdLst/>
              <a:ahLst/>
              <a:cxnLst/>
              <a:rect l="l" t="t" r="r" b="b"/>
              <a:pathLst>
                <a:path w="2994" h="407" extrusionOk="0">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0" name="Google Shape;12280;p24"/>
            <p:cNvSpPr/>
            <p:nvPr/>
          </p:nvSpPr>
          <p:spPr>
            <a:xfrm>
              <a:off x="7107950" y="2112950"/>
              <a:ext cx="74875" cy="10275"/>
            </a:xfrm>
            <a:custGeom>
              <a:avLst/>
              <a:gdLst/>
              <a:ahLst/>
              <a:cxnLst/>
              <a:rect l="l" t="t" r="r" b="b"/>
              <a:pathLst>
                <a:path w="2995" h="411" extrusionOk="0">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81" name="Google Shape;12281;p24"/>
          <p:cNvGrpSpPr/>
          <p:nvPr/>
        </p:nvGrpSpPr>
        <p:grpSpPr>
          <a:xfrm>
            <a:off x="7009895" y="2293141"/>
            <a:ext cx="348225" cy="285450"/>
            <a:chOff x="5452875" y="3094050"/>
            <a:chExt cx="348225" cy="285450"/>
          </a:xfrm>
        </p:grpSpPr>
        <p:sp>
          <p:nvSpPr>
            <p:cNvPr id="12282" name="Google Shape;12282;p24"/>
            <p:cNvSpPr/>
            <p:nvPr/>
          </p:nvSpPr>
          <p:spPr>
            <a:xfrm>
              <a:off x="5452875" y="3094050"/>
              <a:ext cx="348225" cy="285450"/>
            </a:xfrm>
            <a:custGeom>
              <a:avLst/>
              <a:gdLst/>
              <a:ahLst/>
              <a:cxnLst/>
              <a:rect l="l" t="t" r="r" b="b"/>
              <a:pathLst>
                <a:path w="13929" h="11418" extrusionOk="0">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3" name="Google Shape;12283;p24"/>
            <p:cNvSpPr/>
            <p:nvPr/>
          </p:nvSpPr>
          <p:spPr>
            <a:xfrm>
              <a:off x="5483125" y="3132025"/>
              <a:ext cx="51975" cy="44250"/>
            </a:xfrm>
            <a:custGeom>
              <a:avLst/>
              <a:gdLst/>
              <a:ahLst/>
              <a:cxnLst/>
              <a:rect l="l" t="t" r="r" b="b"/>
              <a:pathLst>
                <a:path w="2079" h="1770" extrusionOk="0">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4" name="Google Shape;12284;p24"/>
            <p:cNvSpPr/>
            <p:nvPr/>
          </p:nvSpPr>
          <p:spPr>
            <a:xfrm>
              <a:off x="5487000" y="3231325"/>
              <a:ext cx="65175" cy="34925"/>
            </a:xfrm>
            <a:custGeom>
              <a:avLst/>
              <a:gdLst/>
              <a:ahLst/>
              <a:cxnLst/>
              <a:rect l="l" t="t" r="r" b="b"/>
              <a:pathLst>
                <a:path w="2607" h="1397" extrusionOk="0">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5" name="Google Shape;12285;p24"/>
            <p:cNvSpPr/>
            <p:nvPr/>
          </p:nvSpPr>
          <p:spPr>
            <a:xfrm>
              <a:off x="5555725" y="3231275"/>
              <a:ext cx="71175" cy="35000"/>
            </a:xfrm>
            <a:custGeom>
              <a:avLst/>
              <a:gdLst/>
              <a:ahLst/>
              <a:cxnLst/>
              <a:rect l="l" t="t" r="r" b="b"/>
              <a:pathLst>
                <a:path w="2847" h="1400" extrusionOk="0">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6" name="Google Shape;12286;p24"/>
            <p:cNvSpPr/>
            <p:nvPr/>
          </p:nvSpPr>
          <p:spPr>
            <a:xfrm>
              <a:off x="5627825" y="3231275"/>
              <a:ext cx="67800" cy="35000"/>
            </a:xfrm>
            <a:custGeom>
              <a:avLst/>
              <a:gdLst/>
              <a:ahLst/>
              <a:cxnLst/>
              <a:rect l="l" t="t" r="r" b="b"/>
              <a:pathLst>
                <a:path w="2712" h="1400" extrusionOk="0">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7" name="Google Shape;12287;p24"/>
            <p:cNvSpPr/>
            <p:nvPr/>
          </p:nvSpPr>
          <p:spPr>
            <a:xfrm>
              <a:off x="5594025" y="3126625"/>
              <a:ext cx="174500" cy="10100"/>
            </a:xfrm>
            <a:custGeom>
              <a:avLst/>
              <a:gdLst/>
              <a:ahLst/>
              <a:cxnLst/>
              <a:rect l="l" t="t" r="r" b="b"/>
              <a:pathLst>
                <a:path w="6980" h="404" extrusionOk="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8" name="Google Shape;12288;p24"/>
            <p:cNvSpPr/>
            <p:nvPr/>
          </p:nvSpPr>
          <p:spPr>
            <a:xfrm>
              <a:off x="5595575" y="3149900"/>
              <a:ext cx="171400" cy="10100"/>
            </a:xfrm>
            <a:custGeom>
              <a:avLst/>
              <a:gdLst/>
              <a:ahLst/>
              <a:cxnLst/>
              <a:rect l="l" t="t" r="r" b="b"/>
              <a:pathLst>
                <a:path w="6856" h="404" extrusionOk="0">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9" name="Google Shape;12289;p24"/>
            <p:cNvSpPr/>
            <p:nvPr/>
          </p:nvSpPr>
          <p:spPr>
            <a:xfrm>
              <a:off x="5594025" y="3173150"/>
              <a:ext cx="59725" cy="10900"/>
            </a:xfrm>
            <a:custGeom>
              <a:avLst/>
              <a:gdLst/>
              <a:ahLst/>
              <a:cxnLst/>
              <a:rect l="l" t="t" r="r" b="b"/>
              <a:pathLst>
                <a:path w="2389" h="436" extrusionOk="0">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90" name="Google Shape;12290;p24"/>
          <p:cNvGrpSpPr/>
          <p:nvPr/>
        </p:nvGrpSpPr>
        <p:grpSpPr>
          <a:xfrm>
            <a:off x="7009508" y="1769836"/>
            <a:ext cx="349000" cy="297025"/>
            <a:chOff x="6971275" y="3088625"/>
            <a:chExt cx="349000" cy="297025"/>
          </a:xfrm>
        </p:grpSpPr>
        <p:sp>
          <p:nvSpPr>
            <p:cNvPr id="12291" name="Google Shape;12291;p24"/>
            <p:cNvSpPr/>
            <p:nvPr/>
          </p:nvSpPr>
          <p:spPr>
            <a:xfrm>
              <a:off x="7055025" y="3176525"/>
              <a:ext cx="199325" cy="185100"/>
            </a:xfrm>
            <a:custGeom>
              <a:avLst/>
              <a:gdLst/>
              <a:ahLst/>
              <a:cxnLst/>
              <a:rect l="l" t="t" r="r" b="b"/>
              <a:pathLst>
                <a:path w="7973" h="7404" extrusionOk="0">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2" name="Google Shape;12292;p24"/>
            <p:cNvSpPr/>
            <p:nvPr/>
          </p:nvSpPr>
          <p:spPr>
            <a:xfrm>
              <a:off x="7081400" y="3218900"/>
              <a:ext cx="45000" cy="10125"/>
            </a:xfrm>
            <a:custGeom>
              <a:avLst/>
              <a:gdLst/>
              <a:ahLst/>
              <a:cxnLst/>
              <a:rect l="l" t="t" r="r" b="b"/>
              <a:pathLst>
                <a:path w="1800" h="405" extrusionOk="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3" name="Google Shape;12293;p24"/>
            <p:cNvSpPr/>
            <p:nvPr/>
          </p:nvSpPr>
          <p:spPr>
            <a:xfrm>
              <a:off x="7082950" y="3242950"/>
              <a:ext cx="118675" cy="10875"/>
            </a:xfrm>
            <a:custGeom>
              <a:avLst/>
              <a:gdLst/>
              <a:ahLst/>
              <a:cxnLst/>
              <a:rect l="l" t="t" r="r" b="b"/>
              <a:pathLst>
                <a:path w="4747" h="435" extrusionOk="0">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4" name="Google Shape;12294;p24"/>
            <p:cNvSpPr/>
            <p:nvPr/>
          </p:nvSpPr>
          <p:spPr>
            <a:xfrm>
              <a:off x="7081400" y="3267775"/>
              <a:ext cx="121775" cy="10100"/>
            </a:xfrm>
            <a:custGeom>
              <a:avLst/>
              <a:gdLst/>
              <a:ahLst/>
              <a:cxnLst/>
              <a:rect l="l" t="t" r="r" b="b"/>
              <a:pathLst>
                <a:path w="4871" h="404" extrusionOk="0">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5" name="Google Shape;12295;p24"/>
            <p:cNvSpPr/>
            <p:nvPr/>
          </p:nvSpPr>
          <p:spPr>
            <a:xfrm>
              <a:off x="7082475" y="3291550"/>
              <a:ext cx="119600" cy="10475"/>
            </a:xfrm>
            <a:custGeom>
              <a:avLst/>
              <a:gdLst/>
              <a:ahLst/>
              <a:cxnLst/>
              <a:rect l="l" t="t" r="r" b="b"/>
              <a:pathLst>
                <a:path w="4784" h="419" extrusionOk="0">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6" name="Google Shape;12296;p24"/>
            <p:cNvSpPr/>
            <p:nvPr/>
          </p:nvSpPr>
          <p:spPr>
            <a:xfrm>
              <a:off x="6971275" y="3088625"/>
              <a:ext cx="349000" cy="297025"/>
            </a:xfrm>
            <a:custGeom>
              <a:avLst/>
              <a:gdLst/>
              <a:ahLst/>
              <a:cxnLst/>
              <a:rect l="l" t="t" r="r" b="b"/>
              <a:pathLst>
                <a:path w="13960" h="11881" extrusionOk="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7" name="Google Shape;12297;p24"/>
            <p:cNvSpPr/>
            <p:nvPr/>
          </p:nvSpPr>
          <p:spPr>
            <a:xfrm>
              <a:off x="7236425" y="3139000"/>
              <a:ext cx="10950" cy="7475"/>
            </a:xfrm>
            <a:custGeom>
              <a:avLst/>
              <a:gdLst/>
              <a:ahLst/>
              <a:cxnLst/>
              <a:rect l="l" t="t" r="r" b="b"/>
              <a:pathLst>
                <a:path w="438" h="299" extrusionOk="0">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8" name="Google Shape;12298;p24"/>
            <p:cNvSpPr/>
            <p:nvPr/>
          </p:nvSpPr>
          <p:spPr>
            <a:xfrm>
              <a:off x="7257550" y="3139000"/>
              <a:ext cx="10750" cy="7475"/>
            </a:xfrm>
            <a:custGeom>
              <a:avLst/>
              <a:gdLst/>
              <a:ahLst/>
              <a:cxnLst/>
              <a:rect l="l" t="t" r="r" b="b"/>
              <a:pathLst>
                <a:path w="430" h="299" extrusionOk="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9" name="Google Shape;12299;p24"/>
            <p:cNvSpPr/>
            <p:nvPr/>
          </p:nvSpPr>
          <p:spPr>
            <a:xfrm>
              <a:off x="7278125" y="3139025"/>
              <a:ext cx="11900" cy="7550"/>
            </a:xfrm>
            <a:custGeom>
              <a:avLst/>
              <a:gdLst/>
              <a:ahLst/>
              <a:cxnLst/>
              <a:rect l="l" t="t" r="r" b="b"/>
              <a:pathLst>
                <a:path w="476" h="302" extrusionOk="0">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00" name="Google Shape;12300;p24"/>
          <p:cNvGrpSpPr/>
          <p:nvPr/>
        </p:nvGrpSpPr>
        <p:grpSpPr>
          <a:xfrm>
            <a:off x="6286395" y="2261366"/>
            <a:ext cx="326500" cy="349000"/>
            <a:chOff x="6982900" y="2492275"/>
            <a:chExt cx="326500" cy="349000"/>
          </a:xfrm>
        </p:grpSpPr>
        <p:sp>
          <p:nvSpPr>
            <p:cNvPr id="12301" name="Google Shape;12301;p24"/>
            <p:cNvSpPr/>
            <p:nvPr/>
          </p:nvSpPr>
          <p:spPr>
            <a:xfrm>
              <a:off x="6983675" y="2682275"/>
              <a:ext cx="228025" cy="159000"/>
            </a:xfrm>
            <a:custGeom>
              <a:avLst/>
              <a:gdLst/>
              <a:ahLst/>
              <a:cxnLst/>
              <a:rect l="l" t="t" r="r" b="b"/>
              <a:pathLst>
                <a:path w="9121" h="6360" extrusionOk="0">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2" name="Google Shape;12302;p24"/>
            <p:cNvSpPr/>
            <p:nvPr/>
          </p:nvSpPr>
          <p:spPr>
            <a:xfrm>
              <a:off x="6982900" y="2492275"/>
              <a:ext cx="326500" cy="349000"/>
            </a:xfrm>
            <a:custGeom>
              <a:avLst/>
              <a:gdLst/>
              <a:ahLst/>
              <a:cxnLst/>
              <a:rect l="l" t="t" r="r" b="b"/>
              <a:pathLst>
                <a:path w="13060" h="13960" extrusionOk="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3" name="Google Shape;12303;p24"/>
            <p:cNvSpPr/>
            <p:nvPr/>
          </p:nvSpPr>
          <p:spPr>
            <a:xfrm>
              <a:off x="7009275" y="2704775"/>
              <a:ext cx="31050" cy="31025"/>
            </a:xfrm>
            <a:custGeom>
              <a:avLst/>
              <a:gdLst/>
              <a:ahLst/>
              <a:cxnLst/>
              <a:rect l="l" t="t" r="r" b="b"/>
              <a:pathLst>
                <a:path w="1242" h="1241" extrusionOk="0">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4" name="Google Shape;12304;p24"/>
            <p:cNvSpPr/>
            <p:nvPr/>
          </p:nvSpPr>
          <p:spPr>
            <a:xfrm>
              <a:off x="7049600" y="2704775"/>
              <a:ext cx="31050" cy="31025"/>
            </a:xfrm>
            <a:custGeom>
              <a:avLst/>
              <a:gdLst/>
              <a:ahLst/>
              <a:cxnLst/>
              <a:rect l="l" t="t" r="r" b="b"/>
              <a:pathLst>
                <a:path w="1242" h="1241" extrusionOk="0">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5" name="Google Shape;12305;p24"/>
            <p:cNvSpPr/>
            <p:nvPr/>
          </p:nvSpPr>
          <p:spPr>
            <a:xfrm>
              <a:off x="7089925"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6" name="Google Shape;12306;p24"/>
            <p:cNvSpPr/>
            <p:nvPr/>
          </p:nvSpPr>
          <p:spPr>
            <a:xfrm>
              <a:off x="7130250" y="2705550"/>
              <a:ext cx="31050" cy="30250"/>
            </a:xfrm>
            <a:custGeom>
              <a:avLst/>
              <a:gdLst/>
              <a:ahLst/>
              <a:cxnLst/>
              <a:rect l="l" t="t" r="r" b="b"/>
              <a:pathLst>
                <a:path w="1242" h="1210" extrusionOk="0">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7" name="Google Shape;12307;p24"/>
            <p:cNvSpPr/>
            <p:nvPr/>
          </p:nvSpPr>
          <p:spPr>
            <a:xfrm>
              <a:off x="7171350" y="2705550"/>
              <a:ext cx="30275" cy="30250"/>
            </a:xfrm>
            <a:custGeom>
              <a:avLst/>
              <a:gdLst/>
              <a:ahLst/>
              <a:cxnLst/>
              <a:rect l="l" t="t" r="r" b="b"/>
              <a:pathLst>
                <a:path w="1211" h="1210" extrusionOk="0">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8" name="Google Shape;12308;p24"/>
            <p:cNvSpPr/>
            <p:nvPr/>
          </p:nvSpPr>
          <p:spPr>
            <a:xfrm>
              <a:off x="7211675" y="2704775"/>
              <a:ext cx="31050" cy="31025"/>
            </a:xfrm>
            <a:custGeom>
              <a:avLst/>
              <a:gdLst/>
              <a:ahLst/>
              <a:cxnLst/>
              <a:rect l="l" t="t" r="r" b="b"/>
              <a:pathLst>
                <a:path w="1242" h="1241" extrusionOk="0">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9" name="Google Shape;12309;p24"/>
            <p:cNvSpPr/>
            <p:nvPr/>
          </p:nvSpPr>
          <p:spPr>
            <a:xfrm>
              <a:off x="7252000"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0" name="Google Shape;12310;p24"/>
            <p:cNvSpPr/>
            <p:nvPr/>
          </p:nvSpPr>
          <p:spPr>
            <a:xfrm>
              <a:off x="7009275" y="2745875"/>
              <a:ext cx="31050" cy="31025"/>
            </a:xfrm>
            <a:custGeom>
              <a:avLst/>
              <a:gdLst/>
              <a:ahLst/>
              <a:cxnLst/>
              <a:rect l="l" t="t" r="r" b="b"/>
              <a:pathLst>
                <a:path w="1242" h="1241" extrusionOk="0">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1" name="Google Shape;12311;p24"/>
            <p:cNvSpPr/>
            <p:nvPr/>
          </p:nvSpPr>
          <p:spPr>
            <a:xfrm>
              <a:off x="7048825" y="2745875"/>
              <a:ext cx="31825" cy="31025"/>
            </a:xfrm>
            <a:custGeom>
              <a:avLst/>
              <a:gdLst/>
              <a:ahLst/>
              <a:cxnLst/>
              <a:rect l="l" t="t" r="r" b="b"/>
              <a:pathLst>
                <a:path w="1273" h="1241" extrusionOk="0">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2" name="Google Shape;12312;p24"/>
            <p:cNvSpPr/>
            <p:nvPr/>
          </p:nvSpPr>
          <p:spPr>
            <a:xfrm>
              <a:off x="7089925" y="2746575"/>
              <a:ext cx="30275" cy="30325"/>
            </a:xfrm>
            <a:custGeom>
              <a:avLst/>
              <a:gdLst/>
              <a:ahLst/>
              <a:cxnLst/>
              <a:rect l="l" t="t" r="r" b="b"/>
              <a:pathLst>
                <a:path w="1211" h="1213" extrusionOk="0">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3" name="Google Shape;12313;p24"/>
            <p:cNvSpPr/>
            <p:nvPr/>
          </p:nvSpPr>
          <p:spPr>
            <a:xfrm>
              <a:off x="7130250" y="2746575"/>
              <a:ext cx="31050" cy="30325"/>
            </a:xfrm>
            <a:custGeom>
              <a:avLst/>
              <a:gdLst/>
              <a:ahLst/>
              <a:cxnLst/>
              <a:rect l="l" t="t" r="r" b="b"/>
              <a:pathLst>
                <a:path w="1242" h="1213" extrusionOk="0">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4" name="Google Shape;12314;p24"/>
            <p:cNvSpPr/>
            <p:nvPr/>
          </p:nvSpPr>
          <p:spPr>
            <a:xfrm>
              <a:off x="7170575" y="2746575"/>
              <a:ext cx="31050" cy="30325"/>
            </a:xfrm>
            <a:custGeom>
              <a:avLst/>
              <a:gdLst/>
              <a:ahLst/>
              <a:cxnLst/>
              <a:rect l="l" t="t" r="r" b="b"/>
              <a:pathLst>
                <a:path w="1242" h="1213" extrusionOk="0">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5" name="Google Shape;12315;p24"/>
            <p:cNvSpPr/>
            <p:nvPr/>
          </p:nvSpPr>
          <p:spPr>
            <a:xfrm>
              <a:off x="7211675" y="2745875"/>
              <a:ext cx="31050" cy="31025"/>
            </a:xfrm>
            <a:custGeom>
              <a:avLst/>
              <a:gdLst/>
              <a:ahLst/>
              <a:cxnLst/>
              <a:rect l="l" t="t" r="r" b="b"/>
              <a:pathLst>
                <a:path w="1242" h="1241" extrusionOk="0">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6" name="Google Shape;12316;p24"/>
            <p:cNvSpPr/>
            <p:nvPr/>
          </p:nvSpPr>
          <p:spPr>
            <a:xfrm>
              <a:off x="7252000" y="2746550"/>
              <a:ext cx="30275" cy="30350"/>
            </a:xfrm>
            <a:custGeom>
              <a:avLst/>
              <a:gdLst/>
              <a:ahLst/>
              <a:cxnLst/>
              <a:rect l="l" t="t" r="r" b="b"/>
              <a:pathLst>
                <a:path w="1211" h="1214" extrusionOk="0">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7" name="Google Shape;12317;p24"/>
            <p:cNvSpPr/>
            <p:nvPr/>
          </p:nvSpPr>
          <p:spPr>
            <a:xfrm>
              <a:off x="7008500" y="2786875"/>
              <a:ext cx="31050" cy="30350"/>
            </a:xfrm>
            <a:custGeom>
              <a:avLst/>
              <a:gdLst/>
              <a:ahLst/>
              <a:cxnLst/>
              <a:rect l="l" t="t" r="r" b="b"/>
              <a:pathLst>
                <a:path w="1242" h="1214" extrusionOk="0">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8" name="Google Shape;12318;p24"/>
            <p:cNvSpPr/>
            <p:nvPr/>
          </p:nvSpPr>
          <p:spPr>
            <a:xfrm>
              <a:off x="7049600" y="2786875"/>
              <a:ext cx="31050" cy="29575"/>
            </a:xfrm>
            <a:custGeom>
              <a:avLst/>
              <a:gdLst/>
              <a:ahLst/>
              <a:cxnLst/>
              <a:rect l="l" t="t" r="r" b="b"/>
              <a:pathLst>
                <a:path w="1242" h="1183" extrusionOk="0">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9" name="Google Shape;12319;p24"/>
            <p:cNvSpPr/>
            <p:nvPr/>
          </p:nvSpPr>
          <p:spPr>
            <a:xfrm>
              <a:off x="7089925" y="2786875"/>
              <a:ext cx="110925" cy="30350"/>
            </a:xfrm>
            <a:custGeom>
              <a:avLst/>
              <a:gdLst/>
              <a:ahLst/>
              <a:cxnLst/>
              <a:rect l="l" t="t" r="r" b="b"/>
              <a:pathLst>
                <a:path w="4437" h="1214" extrusionOk="0">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0" name="Google Shape;12320;p24"/>
            <p:cNvSpPr/>
            <p:nvPr/>
          </p:nvSpPr>
          <p:spPr>
            <a:xfrm>
              <a:off x="7211675" y="2786875"/>
              <a:ext cx="31050" cy="30350"/>
            </a:xfrm>
            <a:custGeom>
              <a:avLst/>
              <a:gdLst/>
              <a:ahLst/>
              <a:cxnLst/>
              <a:rect l="l" t="t" r="r" b="b"/>
              <a:pathLst>
                <a:path w="1242" h="1214" extrusionOk="0">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1" name="Google Shape;12321;p24"/>
            <p:cNvSpPr/>
            <p:nvPr/>
          </p:nvSpPr>
          <p:spPr>
            <a:xfrm>
              <a:off x="7252000" y="2786875"/>
              <a:ext cx="30275" cy="30350"/>
            </a:xfrm>
            <a:custGeom>
              <a:avLst/>
              <a:gdLst/>
              <a:ahLst/>
              <a:cxnLst/>
              <a:rect l="l" t="t" r="r" b="b"/>
              <a:pathLst>
                <a:path w="1211" h="1214" extrusionOk="0">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22" name="Google Shape;12322;p24"/>
          <p:cNvGrpSpPr/>
          <p:nvPr/>
        </p:nvGrpSpPr>
        <p:grpSpPr>
          <a:xfrm>
            <a:off x="5563054" y="2261241"/>
            <a:ext cx="239650" cy="349250"/>
            <a:chOff x="4775100" y="1923875"/>
            <a:chExt cx="239650" cy="349250"/>
          </a:xfrm>
        </p:grpSpPr>
        <p:sp>
          <p:nvSpPr>
            <p:cNvPr id="12323" name="Google Shape;12323;p24"/>
            <p:cNvSpPr/>
            <p:nvPr/>
          </p:nvSpPr>
          <p:spPr>
            <a:xfrm>
              <a:off x="4775100" y="1923875"/>
              <a:ext cx="239650" cy="349250"/>
            </a:xfrm>
            <a:custGeom>
              <a:avLst/>
              <a:gdLst/>
              <a:ahLst/>
              <a:cxnLst/>
              <a:rect l="l" t="t" r="r" b="b"/>
              <a:pathLst>
                <a:path w="9586" h="13970" extrusionOk="0">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4" name="Google Shape;12324;p24"/>
            <p:cNvSpPr/>
            <p:nvPr/>
          </p:nvSpPr>
          <p:spPr>
            <a:xfrm>
              <a:off x="4816200" y="1951775"/>
              <a:ext cx="63625" cy="10100"/>
            </a:xfrm>
            <a:custGeom>
              <a:avLst/>
              <a:gdLst/>
              <a:ahLst/>
              <a:cxnLst/>
              <a:rect l="l" t="t" r="r" b="b"/>
              <a:pathLst>
                <a:path w="2545" h="404"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5" name="Google Shape;12325;p24"/>
            <p:cNvSpPr/>
            <p:nvPr/>
          </p:nvSpPr>
          <p:spPr>
            <a:xfrm>
              <a:off x="4816200" y="1975050"/>
              <a:ext cx="63625" cy="10100"/>
            </a:xfrm>
            <a:custGeom>
              <a:avLst/>
              <a:gdLst/>
              <a:ahLst/>
              <a:cxnLst/>
              <a:rect l="l" t="t" r="r" b="b"/>
              <a:pathLst>
                <a:path w="2545" h="404" extrusionOk="0">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6" name="Google Shape;12326;p24"/>
            <p:cNvSpPr/>
            <p:nvPr/>
          </p:nvSpPr>
          <p:spPr>
            <a:xfrm>
              <a:off x="4816200" y="1998300"/>
              <a:ext cx="63625" cy="10125"/>
            </a:xfrm>
            <a:custGeom>
              <a:avLst/>
              <a:gdLst/>
              <a:ahLst/>
              <a:cxnLst/>
              <a:rect l="l" t="t" r="r" b="b"/>
              <a:pathLst>
                <a:path w="2545" h="405"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7" name="Google Shape;12327;p24"/>
            <p:cNvSpPr/>
            <p:nvPr/>
          </p:nvSpPr>
          <p:spPr>
            <a:xfrm>
              <a:off x="4817750" y="2021575"/>
              <a:ext cx="60525" cy="10100"/>
            </a:xfrm>
            <a:custGeom>
              <a:avLst/>
              <a:gdLst/>
              <a:ahLst/>
              <a:cxnLst/>
              <a:rect l="l" t="t" r="r" b="b"/>
              <a:pathLst>
                <a:path w="2421" h="404" extrusionOk="0">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8" name="Google Shape;12328;p24"/>
            <p:cNvSpPr/>
            <p:nvPr/>
          </p:nvSpPr>
          <p:spPr>
            <a:xfrm>
              <a:off x="4910825" y="1951775"/>
              <a:ext cx="63600" cy="10100"/>
            </a:xfrm>
            <a:custGeom>
              <a:avLst/>
              <a:gdLst/>
              <a:ahLst/>
              <a:cxnLst/>
              <a:rect l="l" t="t" r="r" b="b"/>
              <a:pathLst>
                <a:path w="2544" h="404"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9" name="Google Shape;12329;p24"/>
            <p:cNvSpPr/>
            <p:nvPr/>
          </p:nvSpPr>
          <p:spPr>
            <a:xfrm>
              <a:off x="4910825" y="1975050"/>
              <a:ext cx="63600" cy="10100"/>
            </a:xfrm>
            <a:custGeom>
              <a:avLst/>
              <a:gdLst/>
              <a:ahLst/>
              <a:cxnLst/>
              <a:rect l="l" t="t" r="r" b="b"/>
              <a:pathLst>
                <a:path w="2544" h="404" extrusionOk="0">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0" name="Google Shape;12330;p24"/>
            <p:cNvSpPr/>
            <p:nvPr/>
          </p:nvSpPr>
          <p:spPr>
            <a:xfrm>
              <a:off x="4910825" y="1998300"/>
              <a:ext cx="63600" cy="10125"/>
            </a:xfrm>
            <a:custGeom>
              <a:avLst/>
              <a:gdLst/>
              <a:ahLst/>
              <a:cxnLst/>
              <a:rect l="l" t="t" r="r" b="b"/>
              <a:pathLst>
                <a:path w="2544" h="405"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1" name="Google Shape;12331;p24"/>
            <p:cNvSpPr/>
            <p:nvPr/>
          </p:nvSpPr>
          <p:spPr>
            <a:xfrm>
              <a:off x="4912375" y="2021575"/>
              <a:ext cx="60500" cy="10100"/>
            </a:xfrm>
            <a:custGeom>
              <a:avLst/>
              <a:gdLst/>
              <a:ahLst/>
              <a:cxnLst/>
              <a:rect l="l" t="t" r="r" b="b"/>
              <a:pathLst>
                <a:path w="2420" h="404" extrusionOk="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2" name="Google Shape;12332;p24"/>
            <p:cNvSpPr/>
            <p:nvPr/>
          </p:nvSpPr>
          <p:spPr>
            <a:xfrm>
              <a:off x="4889100" y="2191400"/>
              <a:ext cx="10875" cy="13975"/>
            </a:xfrm>
            <a:custGeom>
              <a:avLst/>
              <a:gdLst/>
              <a:ahLst/>
              <a:cxnLst/>
              <a:rect l="l" t="t" r="r" b="b"/>
              <a:pathLst>
                <a:path w="435" h="559" extrusionOk="0">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33" name="Google Shape;12333;p24"/>
          <p:cNvGrpSpPr/>
          <p:nvPr/>
        </p:nvGrpSpPr>
        <p:grpSpPr>
          <a:xfrm>
            <a:off x="4725464" y="2293141"/>
            <a:ext cx="349000" cy="285450"/>
            <a:chOff x="4720050" y="3094050"/>
            <a:chExt cx="349000" cy="285450"/>
          </a:xfrm>
        </p:grpSpPr>
        <p:sp>
          <p:nvSpPr>
            <p:cNvPr id="12334" name="Google Shape;12334;p24"/>
            <p:cNvSpPr/>
            <p:nvPr/>
          </p:nvSpPr>
          <p:spPr>
            <a:xfrm>
              <a:off x="4783625" y="3198550"/>
              <a:ext cx="11675" cy="10300"/>
            </a:xfrm>
            <a:custGeom>
              <a:avLst/>
              <a:gdLst/>
              <a:ahLst/>
              <a:cxnLst/>
              <a:rect l="l" t="t" r="r" b="b"/>
              <a:pathLst>
                <a:path w="467" h="412" extrusionOk="0">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5" name="Google Shape;12335;p24"/>
            <p:cNvSpPr/>
            <p:nvPr/>
          </p:nvSpPr>
          <p:spPr>
            <a:xfrm>
              <a:off x="4720050" y="3094050"/>
              <a:ext cx="349000" cy="285450"/>
            </a:xfrm>
            <a:custGeom>
              <a:avLst/>
              <a:gdLst/>
              <a:ahLst/>
              <a:cxnLst/>
              <a:rect l="l" t="t" r="r" b="b"/>
              <a:pathLst>
                <a:path w="13960" h="11418" extrusionOk="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6" name="Google Shape;12336;p24"/>
            <p:cNvSpPr/>
            <p:nvPr/>
          </p:nvSpPr>
          <p:spPr>
            <a:xfrm>
              <a:off x="4784425" y="3215800"/>
              <a:ext cx="10100" cy="22325"/>
            </a:xfrm>
            <a:custGeom>
              <a:avLst/>
              <a:gdLst/>
              <a:ahLst/>
              <a:cxnLst/>
              <a:rect l="l" t="t" r="r" b="b"/>
              <a:pathLst>
                <a:path w="404" h="893" extrusionOk="0">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7" name="Google Shape;12337;p24"/>
            <p:cNvSpPr/>
            <p:nvPr/>
          </p:nvSpPr>
          <p:spPr>
            <a:xfrm>
              <a:off x="4851100" y="3180125"/>
              <a:ext cx="52750" cy="10900"/>
            </a:xfrm>
            <a:custGeom>
              <a:avLst/>
              <a:gdLst/>
              <a:ahLst/>
              <a:cxnLst/>
              <a:rect l="l" t="t" r="r" b="b"/>
              <a:pathLst>
                <a:path w="2110" h="436" extrusionOk="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8" name="Google Shape;12338;p24"/>
            <p:cNvSpPr/>
            <p:nvPr/>
          </p:nvSpPr>
          <p:spPr>
            <a:xfrm>
              <a:off x="4852650" y="3204175"/>
              <a:ext cx="138075" cy="10100"/>
            </a:xfrm>
            <a:custGeom>
              <a:avLst/>
              <a:gdLst/>
              <a:ahLst/>
              <a:cxnLst/>
              <a:rect l="l" t="t" r="r" b="b"/>
              <a:pathLst>
                <a:path w="5523" h="404" extrusionOk="0">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9" name="Google Shape;12339;p24"/>
            <p:cNvSpPr/>
            <p:nvPr/>
          </p:nvSpPr>
          <p:spPr>
            <a:xfrm>
              <a:off x="4852650" y="3225900"/>
              <a:ext cx="137300" cy="10100"/>
            </a:xfrm>
            <a:custGeom>
              <a:avLst/>
              <a:gdLst/>
              <a:ahLst/>
              <a:cxnLst/>
              <a:rect l="l" t="t" r="r" b="b"/>
              <a:pathLst>
                <a:path w="5492" h="404" extrusionOk="0">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0" name="Google Shape;12340;p24"/>
            <p:cNvSpPr/>
            <p:nvPr/>
          </p:nvSpPr>
          <p:spPr>
            <a:xfrm>
              <a:off x="4851100" y="3247600"/>
              <a:ext cx="140400" cy="10875"/>
            </a:xfrm>
            <a:custGeom>
              <a:avLst/>
              <a:gdLst/>
              <a:ahLst/>
              <a:cxnLst/>
              <a:rect l="l" t="t" r="r" b="b"/>
              <a:pathLst>
                <a:path w="5616" h="435" extrusionOk="0">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41" name="Google Shape;12341;p24"/>
          <p:cNvGrpSpPr/>
          <p:nvPr/>
        </p:nvGrpSpPr>
        <p:grpSpPr>
          <a:xfrm>
            <a:off x="3227595" y="2293141"/>
            <a:ext cx="349000" cy="285450"/>
            <a:chOff x="3195450" y="3094050"/>
            <a:chExt cx="349000" cy="285450"/>
          </a:xfrm>
        </p:grpSpPr>
        <p:sp>
          <p:nvSpPr>
            <p:cNvPr id="12342" name="Google Shape;12342;p24"/>
            <p:cNvSpPr/>
            <p:nvPr/>
          </p:nvSpPr>
          <p:spPr>
            <a:xfrm>
              <a:off x="3392175" y="3132825"/>
              <a:ext cx="11900" cy="7550"/>
            </a:xfrm>
            <a:custGeom>
              <a:avLst/>
              <a:gdLst/>
              <a:ahLst/>
              <a:cxnLst/>
              <a:rect l="l" t="t" r="r" b="b"/>
              <a:pathLst>
                <a:path w="476" h="302" extrusionOk="0">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3" name="Google Shape;12343;p24"/>
            <p:cNvSpPr/>
            <p:nvPr/>
          </p:nvSpPr>
          <p:spPr>
            <a:xfrm>
              <a:off x="3392025" y="3179350"/>
              <a:ext cx="12050" cy="7900"/>
            </a:xfrm>
            <a:custGeom>
              <a:avLst/>
              <a:gdLst/>
              <a:ahLst/>
              <a:cxnLst/>
              <a:rect l="l" t="t" r="r" b="b"/>
              <a:pathLst>
                <a:path w="482" h="316" extrusionOk="0">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4" name="Google Shape;12344;p24"/>
            <p:cNvSpPr/>
            <p:nvPr/>
          </p:nvSpPr>
          <p:spPr>
            <a:xfrm>
              <a:off x="3392175" y="3226675"/>
              <a:ext cx="11900" cy="7550"/>
            </a:xfrm>
            <a:custGeom>
              <a:avLst/>
              <a:gdLst/>
              <a:ahLst/>
              <a:cxnLst/>
              <a:rect l="l" t="t" r="r" b="b"/>
              <a:pathLst>
                <a:path w="476" h="302" extrusionOk="0">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5" name="Google Shape;12345;p24"/>
            <p:cNvSpPr/>
            <p:nvPr/>
          </p:nvSpPr>
          <p:spPr>
            <a:xfrm>
              <a:off x="3195450" y="3094050"/>
              <a:ext cx="349000" cy="285450"/>
            </a:xfrm>
            <a:custGeom>
              <a:avLst/>
              <a:gdLst/>
              <a:ahLst/>
              <a:cxnLst/>
              <a:rect l="l" t="t" r="r" b="b"/>
              <a:pathLst>
                <a:path w="13960" h="11418" extrusionOk="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6" name="Google Shape;12346;p24"/>
            <p:cNvSpPr/>
            <p:nvPr/>
          </p:nvSpPr>
          <p:spPr>
            <a:xfrm>
              <a:off x="3411800" y="3132825"/>
              <a:ext cx="103175" cy="10125"/>
            </a:xfrm>
            <a:custGeom>
              <a:avLst/>
              <a:gdLst/>
              <a:ahLst/>
              <a:cxnLst/>
              <a:rect l="l" t="t" r="r" b="b"/>
              <a:pathLst>
                <a:path w="4127" h="405" extrusionOk="0">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7" name="Google Shape;12347;p24"/>
            <p:cNvSpPr/>
            <p:nvPr/>
          </p:nvSpPr>
          <p:spPr>
            <a:xfrm>
              <a:off x="3413350" y="3153000"/>
              <a:ext cx="55100" cy="10100"/>
            </a:xfrm>
            <a:custGeom>
              <a:avLst/>
              <a:gdLst/>
              <a:ahLst/>
              <a:cxnLst/>
              <a:rect l="l" t="t" r="r" b="b"/>
              <a:pathLst>
                <a:path w="2204" h="404" extrusionOk="0">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8" name="Google Shape;12348;p24"/>
            <p:cNvSpPr/>
            <p:nvPr/>
          </p:nvSpPr>
          <p:spPr>
            <a:xfrm>
              <a:off x="3413350" y="3178575"/>
              <a:ext cx="100075" cy="10125"/>
            </a:xfrm>
            <a:custGeom>
              <a:avLst/>
              <a:gdLst/>
              <a:ahLst/>
              <a:cxnLst/>
              <a:rect l="l" t="t" r="r" b="b"/>
              <a:pathLst>
                <a:path w="4003" h="405" extrusionOk="0">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9" name="Google Shape;12349;p24"/>
            <p:cNvSpPr/>
            <p:nvPr/>
          </p:nvSpPr>
          <p:spPr>
            <a:xfrm>
              <a:off x="3411800" y="3198750"/>
              <a:ext cx="58200" cy="10875"/>
            </a:xfrm>
            <a:custGeom>
              <a:avLst/>
              <a:gdLst/>
              <a:ahLst/>
              <a:cxnLst/>
              <a:rect l="l" t="t" r="r" b="b"/>
              <a:pathLst>
                <a:path w="2328" h="435" extrusionOk="0">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0" name="Google Shape;12350;p24"/>
            <p:cNvSpPr/>
            <p:nvPr/>
          </p:nvSpPr>
          <p:spPr>
            <a:xfrm>
              <a:off x="3413350" y="3225125"/>
              <a:ext cx="100075" cy="10100"/>
            </a:xfrm>
            <a:custGeom>
              <a:avLst/>
              <a:gdLst/>
              <a:ahLst/>
              <a:cxnLst/>
              <a:rect l="l" t="t" r="r" b="b"/>
              <a:pathLst>
                <a:path w="4003" h="404" extrusionOk="0">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1" name="Google Shape;12351;p24"/>
            <p:cNvSpPr/>
            <p:nvPr/>
          </p:nvSpPr>
          <p:spPr>
            <a:xfrm>
              <a:off x="3413350" y="3245275"/>
              <a:ext cx="55100" cy="10100"/>
            </a:xfrm>
            <a:custGeom>
              <a:avLst/>
              <a:gdLst/>
              <a:ahLst/>
              <a:cxnLst/>
              <a:rect l="l" t="t" r="r" b="b"/>
              <a:pathLst>
                <a:path w="2204" h="404" extrusionOk="0">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52" name="Google Shape;12352;p24"/>
          <p:cNvGrpSpPr/>
          <p:nvPr/>
        </p:nvGrpSpPr>
        <p:grpSpPr>
          <a:xfrm>
            <a:off x="2440773" y="2262529"/>
            <a:ext cx="349775" cy="346675"/>
            <a:chOff x="2443225" y="3063825"/>
            <a:chExt cx="349775" cy="346675"/>
          </a:xfrm>
        </p:grpSpPr>
        <p:sp>
          <p:nvSpPr>
            <p:cNvPr id="12353" name="Google Shape;12353;p24"/>
            <p:cNvSpPr/>
            <p:nvPr/>
          </p:nvSpPr>
          <p:spPr>
            <a:xfrm>
              <a:off x="2477350" y="3319725"/>
              <a:ext cx="281525" cy="90775"/>
            </a:xfrm>
            <a:custGeom>
              <a:avLst/>
              <a:gdLst/>
              <a:ahLst/>
              <a:cxnLst/>
              <a:rect l="l" t="t" r="r" b="b"/>
              <a:pathLst>
                <a:path w="11261" h="3631" extrusionOk="0">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4" name="Google Shape;12354;p24"/>
            <p:cNvSpPr/>
            <p:nvPr/>
          </p:nvSpPr>
          <p:spPr>
            <a:xfrm>
              <a:off x="2443225" y="3063825"/>
              <a:ext cx="349775" cy="225725"/>
            </a:xfrm>
            <a:custGeom>
              <a:avLst/>
              <a:gdLst/>
              <a:ahLst/>
              <a:cxnLst/>
              <a:rect l="l" t="t" r="r" b="b"/>
              <a:pathLst>
                <a:path w="13991" h="9029" extrusionOk="0">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5" name="Google Shape;12355;p24"/>
            <p:cNvSpPr/>
            <p:nvPr/>
          </p:nvSpPr>
          <p:spPr>
            <a:xfrm>
              <a:off x="2526200" y="3349975"/>
              <a:ext cx="75250" cy="10875"/>
            </a:xfrm>
            <a:custGeom>
              <a:avLst/>
              <a:gdLst/>
              <a:ahLst/>
              <a:cxnLst/>
              <a:rect l="l" t="t" r="r" b="b"/>
              <a:pathLst>
                <a:path w="3010" h="435" extrusionOk="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6" name="Google Shape;12356;p24"/>
            <p:cNvSpPr/>
            <p:nvPr/>
          </p:nvSpPr>
          <p:spPr>
            <a:xfrm>
              <a:off x="2526200" y="3374000"/>
              <a:ext cx="75250" cy="10875"/>
            </a:xfrm>
            <a:custGeom>
              <a:avLst/>
              <a:gdLst/>
              <a:ahLst/>
              <a:cxnLst/>
              <a:rect l="l" t="t" r="r" b="b"/>
              <a:pathLst>
                <a:path w="3010" h="435" extrusionOk="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7" name="Google Shape;12357;p24"/>
            <p:cNvSpPr/>
            <p:nvPr/>
          </p:nvSpPr>
          <p:spPr>
            <a:xfrm>
              <a:off x="2635550" y="3349975"/>
              <a:ext cx="76025" cy="10875"/>
            </a:xfrm>
            <a:custGeom>
              <a:avLst/>
              <a:gdLst/>
              <a:ahLst/>
              <a:cxnLst/>
              <a:rect l="l" t="t" r="r" b="b"/>
              <a:pathLst>
                <a:path w="3041" h="435" extrusionOk="0">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8" name="Google Shape;12358;p24"/>
            <p:cNvSpPr/>
            <p:nvPr/>
          </p:nvSpPr>
          <p:spPr>
            <a:xfrm>
              <a:off x="2635550" y="3374000"/>
              <a:ext cx="76025" cy="10875"/>
            </a:xfrm>
            <a:custGeom>
              <a:avLst/>
              <a:gdLst/>
              <a:ahLst/>
              <a:cxnLst/>
              <a:rect l="l" t="t" r="r" b="b"/>
              <a:pathLst>
                <a:path w="3041" h="435" extrusionOk="0">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59" name="Google Shape;12359;p24"/>
          <p:cNvGrpSpPr/>
          <p:nvPr/>
        </p:nvGrpSpPr>
        <p:grpSpPr>
          <a:xfrm>
            <a:off x="1740308" y="2260766"/>
            <a:ext cx="334275" cy="350200"/>
            <a:chOff x="6224475" y="2492100"/>
            <a:chExt cx="334275" cy="350200"/>
          </a:xfrm>
        </p:grpSpPr>
        <p:sp>
          <p:nvSpPr>
            <p:cNvPr id="12360" name="Google Shape;12360;p24"/>
            <p:cNvSpPr/>
            <p:nvPr/>
          </p:nvSpPr>
          <p:spPr>
            <a:xfrm>
              <a:off x="6309800" y="2665025"/>
              <a:ext cx="168300" cy="117125"/>
            </a:xfrm>
            <a:custGeom>
              <a:avLst/>
              <a:gdLst/>
              <a:ahLst/>
              <a:cxnLst/>
              <a:rect l="l" t="t" r="r" b="b"/>
              <a:pathLst>
                <a:path w="6732" h="4685" extrusionOk="0">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1" name="Google Shape;12361;p24"/>
            <p:cNvSpPr/>
            <p:nvPr/>
          </p:nvSpPr>
          <p:spPr>
            <a:xfrm>
              <a:off x="6372600" y="2633425"/>
              <a:ext cx="38025" cy="15725"/>
            </a:xfrm>
            <a:custGeom>
              <a:avLst/>
              <a:gdLst/>
              <a:ahLst/>
              <a:cxnLst/>
              <a:rect l="l" t="t" r="r" b="b"/>
              <a:pathLst>
                <a:path w="1521" h="629" extrusionOk="0">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2" name="Google Shape;12362;p24"/>
            <p:cNvSpPr/>
            <p:nvPr/>
          </p:nvSpPr>
          <p:spPr>
            <a:xfrm>
              <a:off x="6356800" y="2612875"/>
              <a:ext cx="68550" cy="22125"/>
            </a:xfrm>
            <a:custGeom>
              <a:avLst/>
              <a:gdLst/>
              <a:ahLst/>
              <a:cxnLst/>
              <a:rect l="l" t="t" r="r" b="b"/>
              <a:pathLst>
                <a:path w="2742" h="885" extrusionOk="0">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3" name="Google Shape;12363;p24"/>
            <p:cNvSpPr/>
            <p:nvPr/>
          </p:nvSpPr>
          <p:spPr>
            <a:xfrm>
              <a:off x="6343900" y="2592525"/>
              <a:ext cx="96200" cy="27750"/>
            </a:xfrm>
            <a:custGeom>
              <a:avLst/>
              <a:gdLst/>
              <a:ahLst/>
              <a:cxnLst/>
              <a:rect l="l" t="t" r="r" b="b"/>
              <a:pathLst>
                <a:path w="3848" h="1110" extrusionOk="0">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4" name="Google Shape;12364;p24"/>
            <p:cNvSpPr/>
            <p:nvPr/>
          </p:nvSpPr>
          <p:spPr>
            <a:xfrm>
              <a:off x="6224475" y="2492100"/>
              <a:ext cx="334275" cy="350200"/>
            </a:xfrm>
            <a:custGeom>
              <a:avLst/>
              <a:gdLst/>
              <a:ahLst/>
              <a:cxnLst/>
              <a:rect l="l" t="t" r="r" b="b"/>
              <a:pathLst>
                <a:path w="13371" h="14008" extrusionOk="0">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65" name="Google Shape;12365;p24"/>
          <p:cNvGrpSpPr/>
          <p:nvPr/>
        </p:nvGrpSpPr>
        <p:grpSpPr>
          <a:xfrm>
            <a:off x="1058581" y="2894254"/>
            <a:ext cx="348975" cy="297025"/>
            <a:chOff x="931825" y="3088625"/>
            <a:chExt cx="348975" cy="297025"/>
          </a:xfrm>
        </p:grpSpPr>
        <p:sp>
          <p:nvSpPr>
            <p:cNvPr id="12366" name="Google Shape;12366;p24"/>
            <p:cNvSpPr/>
            <p:nvPr/>
          </p:nvSpPr>
          <p:spPr>
            <a:xfrm>
              <a:off x="1196775" y="3139025"/>
              <a:ext cx="11325" cy="7550"/>
            </a:xfrm>
            <a:custGeom>
              <a:avLst/>
              <a:gdLst/>
              <a:ahLst/>
              <a:cxnLst/>
              <a:rect l="l" t="t" r="r" b="b"/>
              <a:pathLst>
                <a:path w="453" h="302" extrusionOk="0">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7" name="Google Shape;12367;p24"/>
            <p:cNvSpPr/>
            <p:nvPr/>
          </p:nvSpPr>
          <p:spPr>
            <a:xfrm>
              <a:off x="1218400" y="3138775"/>
              <a:ext cx="11225" cy="10625"/>
            </a:xfrm>
            <a:custGeom>
              <a:avLst/>
              <a:gdLst/>
              <a:ahLst/>
              <a:cxnLst/>
              <a:rect l="l" t="t" r="r" b="b"/>
              <a:pathLst>
                <a:path w="449" h="425" extrusionOk="0">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8" name="Google Shape;12368;p24"/>
            <p:cNvSpPr/>
            <p:nvPr/>
          </p:nvSpPr>
          <p:spPr>
            <a:xfrm>
              <a:off x="1240100" y="3138775"/>
              <a:ext cx="10450" cy="10625"/>
            </a:xfrm>
            <a:custGeom>
              <a:avLst/>
              <a:gdLst/>
              <a:ahLst/>
              <a:cxnLst/>
              <a:rect l="l" t="t" r="r" b="b"/>
              <a:pathLst>
                <a:path w="418" h="425" extrusionOk="0">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9" name="Google Shape;12369;p24"/>
            <p:cNvSpPr/>
            <p:nvPr/>
          </p:nvSpPr>
          <p:spPr>
            <a:xfrm>
              <a:off x="931825" y="3088625"/>
              <a:ext cx="348975" cy="297025"/>
            </a:xfrm>
            <a:custGeom>
              <a:avLst/>
              <a:gdLst/>
              <a:ahLst/>
              <a:cxnLst/>
              <a:rect l="l" t="t" r="r" b="b"/>
              <a:pathLst>
                <a:path w="13959" h="11881" extrusionOk="0">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0" name="Google Shape;12370;p24"/>
            <p:cNvSpPr/>
            <p:nvPr/>
          </p:nvSpPr>
          <p:spPr>
            <a:xfrm>
              <a:off x="999275" y="3246825"/>
              <a:ext cx="61300" cy="10100"/>
            </a:xfrm>
            <a:custGeom>
              <a:avLst/>
              <a:gdLst/>
              <a:ahLst/>
              <a:cxnLst/>
              <a:rect l="l" t="t" r="r" b="b"/>
              <a:pathLst>
                <a:path w="2452" h="404" extrusionOk="0">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1" name="Google Shape;12371;p24"/>
            <p:cNvSpPr/>
            <p:nvPr/>
          </p:nvSpPr>
          <p:spPr>
            <a:xfrm>
              <a:off x="999275" y="3270875"/>
              <a:ext cx="117125" cy="10100"/>
            </a:xfrm>
            <a:custGeom>
              <a:avLst/>
              <a:gdLst/>
              <a:ahLst/>
              <a:cxnLst/>
              <a:rect l="l" t="t" r="r" b="b"/>
              <a:pathLst>
                <a:path w="4685" h="404" extrusionOk="0">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2" name="Google Shape;12372;p24"/>
            <p:cNvSpPr/>
            <p:nvPr/>
          </p:nvSpPr>
          <p:spPr>
            <a:xfrm>
              <a:off x="997725" y="3294900"/>
              <a:ext cx="120225" cy="10100"/>
            </a:xfrm>
            <a:custGeom>
              <a:avLst/>
              <a:gdLst/>
              <a:ahLst/>
              <a:cxnLst/>
              <a:rect l="l" t="t" r="r" b="b"/>
              <a:pathLst>
                <a:path w="4809" h="404" extrusionOk="0">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3" name="Google Shape;12373;p24"/>
            <p:cNvSpPr/>
            <p:nvPr/>
          </p:nvSpPr>
          <p:spPr>
            <a:xfrm>
              <a:off x="999275" y="3318950"/>
              <a:ext cx="117125" cy="10100"/>
            </a:xfrm>
            <a:custGeom>
              <a:avLst/>
              <a:gdLst/>
              <a:ahLst/>
              <a:cxnLst/>
              <a:rect l="l" t="t" r="r" b="b"/>
              <a:pathLst>
                <a:path w="4685" h="404" extrusionOk="0">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4" name="Google Shape;12374;p24"/>
            <p:cNvSpPr/>
            <p:nvPr/>
          </p:nvSpPr>
          <p:spPr>
            <a:xfrm>
              <a:off x="999275" y="3342825"/>
              <a:ext cx="117125" cy="10275"/>
            </a:xfrm>
            <a:custGeom>
              <a:avLst/>
              <a:gdLst/>
              <a:ahLst/>
              <a:cxnLst/>
              <a:rect l="l" t="t" r="r" b="b"/>
              <a:pathLst>
                <a:path w="4685" h="411" extrusionOk="0">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75" name="Google Shape;12375;p24"/>
          <p:cNvGrpSpPr/>
          <p:nvPr/>
        </p:nvGrpSpPr>
        <p:grpSpPr>
          <a:xfrm>
            <a:off x="1814370" y="2868279"/>
            <a:ext cx="186150" cy="348975"/>
            <a:chOff x="6298925" y="1923875"/>
            <a:chExt cx="186150" cy="348975"/>
          </a:xfrm>
        </p:grpSpPr>
        <p:sp>
          <p:nvSpPr>
            <p:cNvPr id="12376" name="Google Shape;12376;p24"/>
            <p:cNvSpPr/>
            <p:nvPr/>
          </p:nvSpPr>
          <p:spPr>
            <a:xfrm>
              <a:off x="6298925"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7" name="Google Shape;12377;p24"/>
            <p:cNvSpPr/>
            <p:nvPr/>
          </p:nvSpPr>
          <p:spPr>
            <a:xfrm>
              <a:off x="6324525" y="2049400"/>
              <a:ext cx="134175" cy="102475"/>
            </a:xfrm>
            <a:custGeom>
              <a:avLst/>
              <a:gdLst/>
              <a:ahLst/>
              <a:cxnLst/>
              <a:rect l="l" t="t" r="r" b="b"/>
              <a:pathLst>
                <a:path w="5367" h="4099" extrusionOk="0">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8" name="Google Shape;12378;p24"/>
            <p:cNvSpPr/>
            <p:nvPr/>
          </p:nvSpPr>
          <p:spPr>
            <a:xfrm>
              <a:off x="6412925" y="2171625"/>
              <a:ext cx="21750" cy="32200"/>
            </a:xfrm>
            <a:custGeom>
              <a:avLst/>
              <a:gdLst/>
              <a:ahLst/>
              <a:cxnLst/>
              <a:rect l="l" t="t" r="r" b="b"/>
              <a:pathLst>
                <a:path w="870" h="1288" extrusionOk="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9" name="Google Shape;12379;p24"/>
            <p:cNvSpPr/>
            <p:nvPr/>
          </p:nvSpPr>
          <p:spPr>
            <a:xfrm>
              <a:off x="6349325" y="2171625"/>
              <a:ext cx="21750" cy="32200"/>
            </a:xfrm>
            <a:custGeom>
              <a:avLst/>
              <a:gdLst/>
              <a:ahLst/>
              <a:cxnLst/>
              <a:rect l="l" t="t" r="r" b="b"/>
              <a:pathLst>
                <a:path w="870" h="1288" extrusionOk="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0" name="Google Shape;12380;p24"/>
            <p:cNvSpPr/>
            <p:nvPr/>
          </p:nvSpPr>
          <p:spPr>
            <a:xfrm>
              <a:off x="6328850" y="1999600"/>
              <a:ext cx="37125" cy="9850"/>
            </a:xfrm>
            <a:custGeom>
              <a:avLst/>
              <a:gdLst/>
              <a:ahLst/>
              <a:cxnLst/>
              <a:rect l="l" t="t" r="r" b="b"/>
              <a:pathLst>
                <a:path w="1485" h="394" extrusionOk="0">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1" name="Google Shape;12381;p24"/>
            <p:cNvSpPr/>
            <p:nvPr/>
          </p:nvSpPr>
          <p:spPr>
            <a:xfrm>
              <a:off x="6327625" y="2020800"/>
              <a:ext cx="122550" cy="10100"/>
            </a:xfrm>
            <a:custGeom>
              <a:avLst/>
              <a:gdLst/>
              <a:ahLst/>
              <a:cxnLst/>
              <a:rect l="l" t="t" r="r" b="b"/>
              <a:pathLst>
                <a:path w="4902" h="404" extrusionOk="0">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82" name="Google Shape;12382;p24"/>
          <p:cNvGrpSpPr/>
          <p:nvPr/>
        </p:nvGrpSpPr>
        <p:grpSpPr>
          <a:xfrm>
            <a:off x="2427260" y="2879016"/>
            <a:ext cx="376800" cy="327500"/>
            <a:chOff x="7718850" y="3678550"/>
            <a:chExt cx="376800" cy="327500"/>
          </a:xfrm>
        </p:grpSpPr>
        <p:sp>
          <p:nvSpPr>
            <p:cNvPr id="12383" name="Google Shape;12383;p24"/>
            <p:cNvSpPr/>
            <p:nvPr/>
          </p:nvSpPr>
          <p:spPr>
            <a:xfrm>
              <a:off x="7718850" y="3678550"/>
              <a:ext cx="376800" cy="327500"/>
            </a:xfrm>
            <a:custGeom>
              <a:avLst/>
              <a:gdLst/>
              <a:ahLst/>
              <a:cxnLst/>
              <a:rect l="l" t="t" r="r" b="b"/>
              <a:pathLst>
                <a:path w="15072" h="13100" extrusionOk="0">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4" name="Google Shape;12384;p24"/>
            <p:cNvSpPr/>
            <p:nvPr/>
          </p:nvSpPr>
          <p:spPr>
            <a:xfrm>
              <a:off x="7863075" y="3709550"/>
              <a:ext cx="203200" cy="174750"/>
            </a:xfrm>
            <a:custGeom>
              <a:avLst/>
              <a:gdLst/>
              <a:ahLst/>
              <a:cxnLst/>
              <a:rect l="l" t="t" r="r" b="b"/>
              <a:pathLst>
                <a:path w="8128" h="6990" extrusionOk="0">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85" name="Google Shape;12385;p24"/>
          <p:cNvGrpSpPr/>
          <p:nvPr/>
        </p:nvGrpSpPr>
        <p:grpSpPr>
          <a:xfrm>
            <a:off x="3253183" y="2868179"/>
            <a:ext cx="297825" cy="349175"/>
            <a:chOff x="957400" y="1923675"/>
            <a:chExt cx="297825" cy="349175"/>
          </a:xfrm>
        </p:grpSpPr>
        <p:sp>
          <p:nvSpPr>
            <p:cNvPr id="12386" name="Google Shape;12386;p24"/>
            <p:cNvSpPr/>
            <p:nvPr/>
          </p:nvSpPr>
          <p:spPr>
            <a:xfrm>
              <a:off x="1085350" y="1977950"/>
              <a:ext cx="48400" cy="17275"/>
            </a:xfrm>
            <a:custGeom>
              <a:avLst/>
              <a:gdLst/>
              <a:ahLst/>
              <a:cxnLst/>
              <a:rect l="l" t="t" r="r" b="b"/>
              <a:pathLst>
                <a:path w="1936" h="691" extrusionOk="0">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7" name="Google Shape;12387;p24"/>
            <p:cNvSpPr/>
            <p:nvPr/>
          </p:nvSpPr>
          <p:spPr>
            <a:xfrm>
              <a:off x="1064725" y="1951200"/>
              <a:ext cx="85800" cy="25425"/>
            </a:xfrm>
            <a:custGeom>
              <a:avLst/>
              <a:gdLst/>
              <a:ahLst/>
              <a:cxnLst/>
              <a:rect l="l" t="t" r="r" b="b"/>
              <a:pathLst>
                <a:path w="3432" h="1017" extrusionOk="0">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8" name="Google Shape;12388;p24"/>
            <p:cNvSpPr/>
            <p:nvPr/>
          </p:nvSpPr>
          <p:spPr>
            <a:xfrm>
              <a:off x="1047350" y="1923675"/>
              <a:ext cx="122550" cy="33750"/>
            </a:xfrm>
            <a:custGeom>
              <a:avLst/>
              <a:gdLst/>
              <a:ahLst/>
              <a:cxnLst/>
              <a:rect l="l" t="t" r="r" b="b"/>
              <a:pathLst>
                <a:path w="4902" h="1350" extrusionOk="0">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9" name="Google Shape;12389;p24"/>
            <p:cNvSpPr/>
            <p:nvPr/>
          </p:nvSpPr>
          <p:spPr>
            <a:xfrm>
              <a:off x="957400" y="2025450"/>
              <a:ext cx="297825" cy="247400"/>
            </a:xfrm>
            <a:custGeom>
              <a:avLst/>
              <a:gdLst/>
              <a:ahLst/>
              <a:cxnLst/>
              <a:rect l="l" t="t" r="r" b="b"/>
              <a:pathLst>
                <a:path w="11913" h="9896" extrusionOk="0">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0" name="Google Shape;12390;p24"/>
            <p:cNvSpPr/>
            <p:nvPr/>
          </p:nvSpPr>
          <p:spPr>
            <a:xfrm>
              <a:off x="1062875" y="2104550"/>
              <a:ext cx="86875" cy="38025"/>
            </a:xfrm>
            <a:custGeom>
              <a:avLst/>
              <a:gdLst/>
              <a:ahLst/>
              <a:cxnLst/>
              <a:rect l="l" t="t" r="r" b="b"/>
              <a:pathLst>
                <a:path w="3475" h="1521" extrusionOk="0">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91" name="Google Shape;12391;p24"/>
          <p:cNvGrpSpPr/>
          <p:nvPr/>
        </p:nvGrpSpPr>
        <p:grpSpPr>
          <a:xfrm>
            <a:off x="3993514" y="2873704"/>
            <a:ext cx="349775" cy="338125"/>
            <a:chOff x="6970500" y="3673350"/>
            <a:chExt cx="349775" cy="338125"/>
          </a:xfrm>
        </p:grpSpPr>
        <p:sp>
          <p:nvSpPr>
            <p:cNvPr id="12392" name="Google Shape;12392;p24"/>
            <p:cNvSpPr/>
            <p:nvPr/>
          </p:nvSpPr>
          <p:spPr>
            <a:xfrm>
              <a:off x="6970500" y="3673350"/>
              <a:ext cx="349775" cy="338125"/>
            </a:xfrm>
            <a:custGeom>
              <a:avLst/>
              <a:gdLst/>
              <a:ahLst/>
              <a:cxnLst/>
              <a:rect l="l" t="t" r="r" b="b"/>
              <a:pathLst>
                <a:path w="13991" h="13525" extrusionOk="0">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3" name="Google Shape;12393;p24"/>
            <p:cNvSpPr/>
            <p:nvPr/>
          </p:nvSpPr>
          <p:spPr>
            <a:xfrm>
              <a:off x="7202725" y="3883500"/>
              <a:ext cx="38450" cy="15825"/>
            </a:xfrm>
            <a:custGeom>
              <a:avLst/>
              <a:gdLst/>
              <a:ahLst/>
              <a:cxnLst/>
              <a:rect l="l" t="t" r="r" b="b"/>
              <a:pathLst>
                <a:path w="1538" h="633" extrusionOk="0">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4" name="Google Shape;12394;p24"/>
            <p:cNvSpPr/>
            <p:nvPr/>
          </p:nvSpPr>
          <p:spPr>
            <a:xfrm>
              <a:off x="7190725" y="3864300"/>
              <a:ext cx="64400" cy="21550"/>
            </a:xfrm>
            <a:custGeom>
              <a:avLst/>
              <a:gdLst/>
              <a:ahLst/>
              <a:cxnLst/>
              <a:rect l="l" t="t" r="r" b="b"/>
              <a:pathLst>
                <a:path w="2576" h="862" extrusionOk="0">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5" name="Google Shape;12395;p24"/>
            <p:cNvSpPr/>
            <p:nvPr/>
          </p:nvSpPr>
          <p:spPr>
            <a:xfrm>
              <a:off x="7176775" y="3844525"/>
              <a:ext cx="92300" cy="27350"/>
            </a:xfrm>
            <a:custGeom>
              <a:avLst/>
              <a:gdLst/>
              <a:ahLst/>
              <a:cxnLst/>
              <a:rect l="l" t="t" r="r" b="b"/>
              <a:pathLst>
                <a:path w="3692" h="1094" extrusionOk="0">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6" name="Google Shape;12396;p24"/>
            <p:cNvSpPr/>
            <p:nvPr/>
          </p:nvSpPr>
          <p:spPr>
            <a:xfrm>
              <a:off x="7020125" y="3734600"/>
              <a:ext cx="111700" cy="33375"/>
            </a:xfrm>
            <a:custGeom>
              <a:avLst/>
              <a:gdLst/>
              <a:ahLst/>
              <a:cxnLst/>
              <a:rect l="l" t="t" r="r" b="b"/>
              <a:pathLst>
                <a:path w="4468" h="1335" extrusionOk="0">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7" name="Google Shape;12397;p24"/>
            <p:cNvSpPr/>
            <p:nvPr/>
          </p:nvSpPr>
          <p:spPr>
            <a:xfrm>
              <a:off x="7172125" y="3735375"/>
              <a:ext cx="93075" cy="86100"/>
            </a:xfrm>
            <a:custGeom>
              <a:avLst/>
              <a:gdLst/>
              <a:ahLst/>
              <a:cxnLst/>
              <a:rect l="l" t="t" r="r" b="b"/>
              <a:pathLst>
                <a:path w="3723" h="3444" extrusionOk="0">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8" name="Google Shape;12398;p24"/>
            <p:cNvSpPr/>
            <p:nvPr/>
          </p:nvSpPr>
          <p:spPr>
            <a:xfrm>
              <a:off x="7024775" y="3785000"/>
              <a:ext cx="103175" cy="10125"/>
            </a:xfrm>
            <a:custGeom>
              <a:avLst/>
              <a:gdLst/>
              <a:ahLst/>
              <a:cxnLst/>
              <a:rect l="l" t="t" r="r" b="b"/>
              <a:pathLst>
                <a:path w="4127" h="405" extrusionOk="0">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9" name="Google Shape;12399;p24"/>
            <p:cNvSpPr/>
            <p:nvPr/>
          </p:nvSpPr>
          <p:spPr>
            <a:xfrm>
              <a:off x="7024775" y="3812925"/>
              <a:ext cx="103175" cy="10100"/>
            </a:xfrm>
            <a:custGeom>
              <a:avLst/>
              <a:gdLst/>
              <a:ahLst/>
              <a:cxnLst/>
              <a:rect l="l" t="t" r="r" b="b"/>
              <a:pathLst>
                <a:path w="4127" h="404" extrusionOk="0">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0" name="Google Shape;12400;p24"/>
            <p:cNvSpPr/>
            <p:nvPr/>
          </p:nvSpPr>
          <p:spPr>
            <a:xfrm>
              <a:off x="7024775" y="3840075"/>
              <a:ext cx="102400" cy="10100"/>
            </a:xfrm>
            <a:custGeom>
              <a:avLst/>
              <a:gdLst/>
              <a:ahLst/>
              <a:cxnLst/>
              <a:rect l="l" t="t" r="r" b="b"/>
              <a:pathLst>
                <a:path w="4096" h="404" extrusionOk="0">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1" name="Google Shape;12401;p24"/>
            <p:cNvSpPr/>
            <p:nvPr/>
          </p:nvSpPr>
          <p:spPr>
            <a:xfrm>
              <a:off x="7024000" y="3867975"/>
              <a:ext cx="104725" cy="10125"/>
            </a:xfrm>
            <a:custGeom>
              <a:avLst/>
              <a:gdLst/>
              <a:ahLst/>
              <a:cxnLst/>
              <a:rect l="l" t="t" r="r" b="b"/>
              <a:pathLst>
                <a:path w="4189" h="405"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2" name="Google Shape;12402;p24"/>
            <p:cNvSpPr/>
            <p:nvPr/>
          </p:nvSpPr>
          <p:spPr>
            <a:xfrm>
              <a:off x="7024000" y="3895900"/>
              <a:ext cx="104725" cy="10100"/>
            </a:xfrm>
            <a:custGeom>
              <a:avLst/>
              <a:gdLst/>
              <a:ahLst/>
              <a:cxnLst/>
              <a:rect l="l" t="t" r="r" b="b"/>
              <a:pathLst>
                <a:path w="4189" h="404"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03" name="Google Shape;12403;p24"/>
          <p:cNvGrpSpPr/>
          <p:nvPr/>
        </p:nvGrpSpPr>
        <p:grpSpPr>
          <a:xfrm>
            <a:off x="4725464" y="2874054"/>
            <a:ext cx="349000" cy="337425"/>
            <a:chOff x="6217500" y="3673850"/>
            <a:chExt cx="349000" cy="337425"/>
          </a:xfrm>
        </p:grpSpPr>
        <p:sp>
          <p:nvSpPr>
            <p:cNvPr id="12404" name="Google Shape;12404;p24"/>
            <p:cNvSpPr/>
            <p:nvPr/>
          </p:nvSpPr>
          <p:spPr>
            <a:xfrm>
              <a:off x="6217500" y="3673850"/>
              <a:ext cx="349000" cy="337425"/>
            </a:xfrm>
            <a:custGeom>
              <a:avLst/>
              <a:gdLst/>
              <a:ahLst/>
              <a:cxnLst/>
              <a:rect l="l" t="t" r="r" b="b"/>
              <a:pathLst>
                <a:path w="13960" h="13497" extrusionOk="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5" name="Google Shape;12405;p24"/>
            <p:cNvSpPr/>
            <p:nvPr/>
          </p:nvSpPr>
          <p:spPr>
            <a:xfrm>
              <a:off x="6498225" y="3875600"/>
              <a:ext cx="19425" cy="10250"/>
            </a:xfrm>
            <a:custGeom>
              <a:avLst/>
              <a:gdLst/>
              <a:ahLst/>
              <a:cxnLst/>
              <a:rect l="l" t="t" r="r" b="b"/>
              <a:pathLst>
                <a:path w="777" h="410" extrusionOk="0">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6" name="Google Shape;12406;p24"/>
            <p:cNvSpPr/>
            <p:nvPr/>
          </p:nvSpPr>
          <p:spPr>
            <a:xfrm>
              <a:off x="6496675" y="3928475"/>
              <a:ext cx="22525" cy="10100"/>
            </a:xfrm>
            <a:custGeom>
              <a:avLst/>
              <a:gdLst/>
              <a:ahLst/>
              <a:cxnLst/>
              <a:rect l="l" t="t" r="r" b="b"/>
              <a:pathLst>
                <a:path w="901" h="404" extrusionOk="0">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7" name="Google Shape;12407;p24"/>
            <p:cNvSpPr/>
            <p:nvPr/>
          </p:nvSpPr>
          <p:spPr>
            <a:xfrm>
              <a:off x="6496675" y="3981200"/>
              <a:ext cx="22525" cy="10100"/>
            </a:xfrm>
            <a:custGeom>
              <a:avLst/>
              <a:gdLst/>
              <a:ahLst/>
              <a:cxnLst/>
              <a:rect l="l" t="t" r="r" b="b"/>
              <a:pathLst>
                <a:path w="901" h="404" extrusionOk="0">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08" name="Google Shape;12408;p24"/>
          <p:cNvGrpSpPr/>
          <p:nvPr/>
        </p:nvGrpSpPr>
        <p:grpSpPr>
          <a:xfrm>
            <a:off x="5508379" y="2881329"/>
            <a:ext cx="349000" cy="322875"/>
            <a:chOff x="5452875" y="3681100"/>
            <a:chExt cx="349000" cy="322875"/>
          </a:xfrm>
        </p:grpSpPr>
        <p:sp>
          <p:nvSpPr>
            <p:cNvPr id="12409" name="Google Shape;12409;p24"/>
            <p:cNvSpPr/>
            <p:nvPr/>
          </p:nvSpPr>
          <p:spPr>
            <a:xfrm>
              <a:off x="5717700" y="3731500"/>
              <a:ext cx="11275" cy="7900"/>
            </a:xfrm>
            <a:custGeom>
              <a:avLst/>
              <a:gdLst/>
              <a:ahLst/>
              <a:cxnLst/>
              <a:rect l="l" t="t" r="r" b="b"/>
              <a:pathLst>
                <a:path w="451" h="316" extrusionOk="0">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0" name="Google Shape;12410;p24"/>
            <p:cNvSpPr/>
            <p:nvPr/>
          </p:nvSpPr>
          <p:spPr>
            <a:xfrm>
              <a:off x="5738650" y="3731500"/>
              <a:ext cx="12050" cy="7900"/>
            </a:xfrm>
            <a:custGeom>
              <a:avLst/>
              <a:gdLst/>
              <a:ahLst/>
              <a:cxnLst/>
              <a:rect l="l" t="t" r="r" b="b"/>
              <a:pathLst>
                <a:path w="482" h="316" extrusionOk="0">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1" name="Google Shape;12411;p24"/>
            <p:cNvSpPr/>
            <p:nvPr/>
          </p:nvSpPr>
          <p:spPr>
            <a:xfrm>
              <a:off x="5760425" y="3732025"/>
              <a:ext cx="11200" cy="9850"/>
            </a:xfrm>
            <a:custGeom>
              <a:avLst/>
              <a:gdLst/>
              <a:ahLst/>
              <a:cxnLst/>
              <a:rect l="l" t="t" r="r" b="b"/>
              <a:pathLst>
                <a:path w="448" h="394" extrusionOk="0">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2" name="Google Shape;12412;p24"/>
            <p:cNvSpPr/>
            <p:nvPr/>
          </p:nvSpPr>
          <p:spPr>
            <a:xfrm>
              <a:off x="5452875" y="3681100"/>
              <a:ext cx="349000" cy="322875"/>
            </a:xfrm>
            <a:custGeom>
              <a:avLst/>
              <a:gdLst/>
              <a:ahLst/>
              <a:cxnLst/>
              <a:rect l="l" t="t" r="r" b="b"/>
              <a:pathLst>
                <a:path w="13960" h="12915" extrusionOk="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3" name="Google Shape;12413;p24"/>
            <p:cNvSpPr/>
            <p:nvPr/>
          </p:nvSpPr>
          <p:spPr>
            <a:xfrm>
              <a:off x="5664575" y="3774025"/>
              <a:ext cx="111700" cy="96300"/>
            </a:xfrm>
            <a:custGeom>
              <a:avLst/>
              <a:gdLst/>
              <a:ahLst/>
              <a:cxnLst/>
              <a:rect l="l" t="t" r="r" b="b"/>
              <a:pathLst>
                <a:path w="4468" h="3852" extrusionOk="0">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4" name="Google Shape;12414;p24"/>
            <p:cNvSpPr/>
            <p:nvPr/>
          </p:nvSpPr>
          <p:spPr>
            <a:xfrm>
              <a:off x="5711900" y="3793775"/>
              <a:ext cx="45725" cy="38875"/>
            </a:xfrm>
            <a:custGeom>
              <a:avLst/>
              <a:gdLst/>
              <a:ahLst/>
              <a:cxnLst/>
              <a:rect l="l" t="t" r="r" b="b"/>
              <a:pathLst>
                <a:path w="1829" h="1555" extrusionOk="0">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5" name="Google Shape;12415;p24"/>
            <p:cNvSpPr/>
            <p:nvPr/>
          </p:nvSpPr>
          <p:spPr>
            <a:xfrm>
              <a:off x="5478475" y="3856350"/>
              <a:ext cx="146575" cy="125575"/>
            </a:xfrm>
            <a:custGeom>
              <a:avLst/>
              <a:gdLst/>
              <a:ahLst/>
              <a:cxnLst/>
              <a:rect l="l" t="t" r="r" b="b"/>
              <a:pathLst>
                <a:path w="5863" h="5023" extrusionOk="0">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6" name="Google Shape;12416;p24"/>
            <p:cNvSpPr/>
            <p:nvPr/>
          </p:nvSpPr>
          <p:spPr>
            <a:xfrm>
              <a:off x="5520350" y="3882725"/>
              <a:ext cx="45000" cy="38400"/>
            </a:xfrm>
            <a:custGeom>
              <a:avLst/>
              <a:gdLst/>
              <a:ahLst/>
              <a:cxnLst/>
              <a:rect l="l" t="t" r="r" b="b"/>
              <a:pathLst>
                <a:path w="1800" h="1536" extrusionOk="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7" name="Google Shape;12417;p24"/>
            <p:cNvSpPr/>
            <p:nvPr/>
          </p:nvSpPr>
          <p:spPr>
            <a:xfrm>
              <a:off x="5484675" y="3774150"/>
              <a:ext cx="148925" cy="68450"/>
            </a:xfrm>
            <a:custGeom>
              <a:avLst/>
              <a:gdLst/>
              <a:ahLst/>
              <a:cxnLst/>
              <a:rect l="l" t="t" r="r" b="b"/>
              <a:pathLst>
                <a:path w="5957" h="2738" extrusionOk="0">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8" name="Google Shape;12418;p24"/>
            <p:cNvSpPr/>
            <p:nvPr/>
          </p:nvSpPr>
          <p:spPr>
            <a:xfrm>
              <a:off x="5621925" y="3889700"/>
              <a:ext cx="149700" cy="84550"/>
            </a:xfrm>
            <a:custGeom>
              <a:avLst/>
              <a:gdLst/>
              <a:ahLst/>
              <a:cxnLst/>
              <a:rect l="l" t="t" r="r" b="b"/>
              <a:pathLst>
                <a:path w="5988" h="3382" extrusionOk="0">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9" name="Google Shape;12419;p24"/>
            <p:cNvSpPr/>
            <p:nvPr/>
          </p:nvSpPr>
          <p:spPr>
            <a:xfrm>
              <a:off x="5643650" y="3923050"/>
              <a:ext cx="47325" cy="10100"/>
            </a:xfrm>
            <a:custGeom>
              <a:avLst/>
              <a:gdLst/>
              <a:ahLst/>
              <a:cxnLst/>
              <a:rect l="l" t="t" r="r" b="b"/>
              <a:pathLst>
                <a:path w="1893" h="404" extrusionOk="0">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0" name="Google Shape;12420;p24"/>
            <p:cNvSpPr/>
            <p:nvPr/>
          </p:nvSpPr>
          <p:spPr>
            <a:xfrm>
              <a:off x="5642100" y="3941650"/>
              <a:ext cx="108600" cy="10875"/>
            </a:xfrm>
            <a:custGeom>
              <a:avLst/>
              <a:gdLst/>
              <a:ahLst/>
              <a:cxnLst/>
              <a:rect l="l" t="t" r="r" b="b"/>
              <a:pathLst>
                <a:path w="4344" h="435" extrusionOk="0">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1" name="Google Shape;12421;p24"/>
            <p:cNvSpPr/>
            <p:nvPr/>
          </p:nvSpPr>
          <p:spPr>
            <a:xfrm>
              <a:off x="5508725" y="3796650"/>
              <a:ext cx="100825" cy="10100"/>
            </a:xfrm>
            <a:custGeom>
              <a:avLst/>
              <a:gdLst/>
              <a:ahLst/>
              <a:cxnLst/>
              <a:rect l="l" t="t" r="r" b="b"/>
              <a:pathLst>
                <a:path w="4033" h="404" extrusionOk="0">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22" name="Google Shape;12422;p24"/>
          <p:cNvGrpSpPr/>
          <p:nvPr/>
        </p:nvGrpSpPr>
        <p:grpSpPr>
          <a:xfrm>
            <a:off x="6273595" y="2868454"/>
            <a:ext cx="352100" cy="348625"/>
            <a:chOff x="5456750" y="2492275"/>
            <a:chExt cx="352100" cy="348625"/>
          </a:xfrm>
        </p:grpSpPr>
        <p:sp>
          <p:nvSpPr>
            <p:cNvPr id="12423" name="Google Shape;12423;p24"/>
            <p:cNvSpPr/>
            <p:nvPr/>
          </p:nvSpPr>
          <p:spPr>
            <a:xfrm>
              <a:off x="5559125" y="2556650"/>
              <a:ext cx="113250" cy="10100"/>
            </a:xfrm>
            <a:custGeom>
              <a:avLst/>
              <a:gdLst/>
              <a:ahLst/>
              <a:cxnLst/>
              <a:rect l="l" t="t" r="r" b="b"/>
              <a:pathLst>
                <a:path w="4530" h="404" extrusionOk="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4" name="Google Shape;12424;p24"/>
            <p:cNvSpPr/>
            <p:nvPr/>
          </p:nvSpPr>
          <p:spPr>
            <a:xfrm>
              <a:off x="5541275" y="2586900"/>
              <a:ext cx="150475" cy="10100"/>
            </a:xfrm>
            <a:custGeom>
              <a:avLst/>
              <a:gdLst/>
              <a:ahLst/>
              <a:cxnLst/>
              <a:rect l="l" t="t" r="r" b="b"/>
              <a:pathLst>
                <a:path w="6019" h="404" extrusionOk="0">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5" name="Google Shape;12425;p24"/>
            <p:cNvSpPr/>
            <p:nvPr/>
          </p:nvSpPr>
          <p:spPr>
            <a:xfrm>
              <a:off x="5541275" y="2614025"/>
              <a:ext cx="148150" cy="10125"/>
            </a:xfrm>
            <a:custGeom>
              <a:avLst/>
              <a:gdLst/>
              <a:ahLst/>
              <a:cxnLst/>
              <a:rect l="l" t="t" r="r" b="b"/>
              <a:pathLst>
                <a:path w="5926" h="405" extrusionOk="0">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6" name="Google Shape;12426;p24"/>
            <p:cNvSpPr/>
            <p:nvPr/>
          </p:nvSpPr>
          <p:spPr>
            <a:xfrm>
              <a:off x="5540825" y="2640925"/>
              <a:ext cx="148600" cy="10475"/>
            </a:xfrm>
            <a:custGeom>
              <a:avLst/>
              <a:gdLst/>
              <a:ahLst/>
              <a:cxnLst/>
              <a:rect l="l" t="t" r="r" b="b"/>
              <a:pathLst>
                <a:path w="5944" h="419" extrusionOk="0">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7" name="Google Shape;12427;p24"/>
            <p:cNvSpPr/>
            <p:nvPr/>
          </p:nvSpPr>
          <p:spPr>
            <a:xfrm>
              <a:off x="5456750" y="2492275"/>
              <a:ext cx="352100" cy="348625"/>
            </a:xfrm>
            <a:custGeom>
              <a:avLst/>
              <a:gdLst/>
              <a:ahLst/>
              <a:cxnLst/>
              <a:rect l="l" t="t" r="r" b="b"/>
              <a:pathLst>
                <a:path w="14084" h="13945" extrusionOk="0">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8" name="Google Shape;12428;p24"/>
            <p:cNvSpPr/>
            <p:nvPr/>
          </p:nvSpPr>
          <p:spPr>
            <a:xfrm>
              <a:off x="5734375" y="2771450"/>
              <a:ext cx="21750" cy="38625"/>
            </a:xfrm>
            <a:custGeom>
              <a:avLst/>
              <a:gdLst/>
              <a:ahLst/>
              <a:cxnLst/>
              <a:rect l="l" t="t" r="r" b="b"/>
              <a:pathLst>
                <a:path w="870" h="1545" extrusionOk="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29" name="Google Shape;12429;p24"/>
          <p:cNvGrpSpPr/>
          <p:nvPr/>
        </p:nvGrpSpPr>
        <p:grpSpPr>
          <a:xfrm>
            <a:off x="7090933" y="2868279"/>
            <a:ext cx="186150" cy="348975"/>
            <a:chOff x="5534300" y="1923875"/>
            <a:chExt cx="186150" cy="348975"/>
          </a:xfrm>
        </p:grpSpPr>
        <p:sp>
          <p:nvSpPr>
            <p:cNvPr id="12430" name="Google Shape;12430;p24"/>
            <p:cNvSpPr/>
            <p:nvPr/>
          </p:nvSpPr>
          <p:spPr>
            <a:xfrm>
              <a:off x="5534300"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1" name="Google Shape;12431;p24"/>
            <p:cNvSpPr/>
            <p:nvPr/>
          </p:nvSpPr>
          <p:spPr>
            <a:xfrm>
              <a:off x="5564550" y="1984350"/>
              <a:ext cx="127200" cy="159775"/>
            </a:xfrm>
            <a:custGeom>
              <a:avLst/>
              <a:gdLst/>
              <a:ahLst/>
              <a:cxnLst/>
              <a:rect l="l" t="t" r="r" b="b"/>
              <a:pathLst>
                <a:path w="5088" h="6391" extrusionOk="0">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2" name="Google Shape;12432;p24"/>
            <p:cNvSpPr/>
            <p:nvPr/>
          </p:nvSpPr>
          <p:spPr>
            <a:xfrm>
              <a:off x="5589375" y="2013050"/>
              <a:ext cx="39575" cy="10100"/>
            </a:xfrm>
            <a:custGeom>
              <a:avLst/>
              <a:gdLst/>
              <a:ahLst/>
              <a:cxnLst/>
              <a:rect l="l" t="t" r="r" b="b"/>
              <a:pathLst>
                <a:path w="1583" h="404" extrusionOk="0">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3" name="Google Shape;12433;p24"/>
            <p:cNvSpPr/>
            <p:nvPr/>
          </p:nvSpPr>
          <p:spPr>
            <a:xfrm>
              <a:off x="5591700" y="2036300"/>
              <a:ext cx="72900" cy="10125"/>
            </a:xfrm>
            <a:custGeom>
              <a:avLst/>
              <a:gdLst/>
              <a:ahLst/>
              <a:cxnLst/>
              <a:rect l="l" t="t" r="r" b="b"/>
              <a:pathLst>
                <a:path w="2916" h="405" extrusionOk="0">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4" name="Google Shape;12434;p24"/>
            <p:cNvSpPr/>
            <p:nvPr/>
          </p:nvSpPr>
          <p:spPr>
            <a:xfrm>
              <a:off x="5591700" y="2059575"/>
              <a:ext cx="72900" cy="10100"/>
            </a:xfrm>
            <a:custGeom>
              <a:avLst/>
              <a:gdLst/>
              <a:ahLst/>
              <a:cxnLst/>
              <a:rect l="l" t="t" r="r" b="b"/>
              <a:pathLst>
                <a:path w="2916" h="404" extrusionOk="0">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5" name="Google Shape;12435;p24"/>
            <p:cNvSpPr/>
            <p:nvPr/>
          </p:nvSpPr>
          <p:spPr>
            <a:xfrm>
              <a:off x="5590925" y="2081275"/>
              <a:ext cx="73675" cy="10125"/>
            </a:xfrm>
            <a:custGeom>
              <a:avLst/>
              <a:gdLst/>
              <a:ahLst/>
              <a:cxnLst/>
              <a:rect l="l" t="t" r="r" b="b"/>
              <a:pathLst>
                <a:path w="2947" h="405" extrusionOk="0">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6" name="Google Shape;12436;p24"/>
            <p:cNvSpPr/>
            <p:nvPr/>
          </p:nvSpPr>
          <p:spPr>
            <a:xfrm>
              <a:off x="5589375" y="2103775"/>
              <a:ext cx="76775" cy="10875"/>
            </a:xfrm>
            <a:custGeom>
              <a:avLst/>
              <a:gdLst/>
              <a:ahLst/>
              <a:cxnLst/>
              <a:rect l="l" t="t" r="r" b="b"/>
              <a:pathLst>
                <a:path w="3071" h="435" extrusionOk="0">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7" name="Google Shape;12437;p24"/>
            <p:cNvSpPr/>
            <p:nvPr/>
          </p:nvSpPr>
          <p:spPr>
            <a:xfrm>
              <a:off x="5556800" y="2155925"/>
              <a:ext cx="141750" cy="57600"/>
            </a:xfrm>
            <a:custGeom>
              <a:avLst/>
              <a:gdLst/>
              <a:ahLst/>
              <a:cxnLst/>
              <a:rect l="l" t="t" r="r" b="b"/>
              <a:pathLst>
                <a:path w="5670" h="2304" extrusionOk="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38" name="Google Shape;12438;p24"/>
          <p:cNvGrpSpPr/>
          <p:nvPr/>
        </p:nvGrpSpPr>
        <p:grpSpPr>
          <a:xfrm>
            <a:off x="7745340" y="2927979"/>
            <a:ext cx="349000" cy="229575"/>
            <a:chOff x="4720050" y="3726850"/>
            <a:chExt cx="349000" cy="229575"/>
          </a:xfrm>
        </p:grpSpPr>
        <p:sp>
          <p:nvSpPr>
            <p:cNvPr id="12439" name="Google Shape;12439;p24"/>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0" name="Google Shape;12440;p24"/>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1" name="Google Shape;12441;p24"/>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2" name="Google Shape;12442;p24"/>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43" name="Google Shape;12443;p24"/>
          <p:cNvGrpSpPr/>
          <p:nvPr/>
        </p:nvGrpSpPr>
        <p:grpSpPr>
          <a:xfrm>
            <a:off x="7777528" y="3436529"/>
            <a:ext cx="284625" cy="349375"/>
            <a:chOff x="2475800" y="1923875"/>
            <a:chExt cx="284625" cy="349375"/>
          </a:xfrm>
        </p:grpSpPr>
        <p:sp>
          <p:nvSpPr>
            <p:cNvPr id="12444" name="Google Shape;12444;p24"/>
            <p:cNvSpPr/>
            <p:nvPr/>
          </p:nvSpPr>
          <p:spPr>
            <a:xfrm>
              <a:off x="2527750" y="2095250"/>
              <a:ext cx="69825" cy="38800"/>
            </a:xfrm>
            <a:custGeom>
              <a:avLst/>
              <a:gdLst/>
              <a:ahLst/>
              <a:cxnLst/>
              <a:rect l="l" t="t" r="r" b="b"/>
              <a:pathLst>
                <a:path w="2793" h="1552" extrusionOk="0">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5" name="Google Shape;12445;p24"/>
            <p:cNvSpPr/>
            <p:nvPr/>
          </p:nvSpPr>
          <p:spPr>
            <a:xfrm>
              <a:off x="2536275" y="1954100"/>
              <a:ext cx="52775" cy="10100"/>
            </a:xfrm>
            <a:custGeom>
              <a:avLst/>
              <a:gdLst/>
              <a:ahLst/>
              <a:cxnLst/>
              <a:rect l="l" t="t" r="r" b="b"/>
              <a:pathLst>
                <a:path w="2111" h="404" extrusionOk="0">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6" name="Google Shape;12446;p24"/>
            <p:cNvSpPr/>
            <p:nvPr/>
          </p:nvSpPr>
          <p:spPr>
            <a:xfrm>
              <a:off x="2613050" y="2027775"/>
              <a:ext cx="52000" cy="10100"/>
            </a:xfrm>
            <a:custGeom>
              <a:avLst/>
              <a:gdLst/>
              <a:ahLst/>
              <a:cxnLst/>
              <a:rect l="l" t="t" r="r" b="b"/>
              <a:pathLst>
                <a:path w="2080" h="404" extrusionOk="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7" name="Google Shape;12447;p24"/>
            <p:cNvSpPr/>
            <p:nvPr/>
          </p:nvSpPr>
          <p:spPr>
            <a:xfrm>
              <a:off x="2536275" y="1978150"/>
              <a:ext cx="128000" cy="10100"/>
            </a:xfrm>
            <a:custGeom>
              <a:avLst/>
              <a:gdLst/>
              <a:ahLst/>
              <a:cxnLst/>
              <a:rect l="l" t="t" r="r" b="b"/>
              <a:pathLst>
                <a:path w="5120" h="404" extrusionOk="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8" name="Google Shape;12448;p24"/>
            <p:cNvSpPr/>
            <p:nvPr/>
          </p:nvSpPr>
          <p:spPr>
            <a:xfrm>
              <a:off x="2538625" y="2002175"/>
              <a:ext cx="124100" cy="10125"/>
            </a:xfrm>
            <a:custGeom>
              <a:avLst/>
              <a:gdLst/>
              <a:ahLst/>
              <a:cxnLst/>
              <a:rect l="l" t="t" r="r" b="b"/>
              <a:pathLst>
                <a:path w="4964" h="405" extrusionOk="0">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9" name="Google Shape;12449;p24"/>
            <p:cNvSpPr/>
            <p:nvPr/>
          </p:nvSpPr>
          <p:spPr>
            <a:xfrm>
              <a:off x="2527175" y="2148725"/>
              <a:ext cx="131500" cy="10175"/>
            </a:xfrm>
            <a:custGeom>
              <a:avLst/>
              <a:gdLst/>
              <a:ahLst/>
              <a:cxnLst/>
              <a:rect l="l" t="t" r="r" b="b"/>
              <a:pathLst>
                <a:path w="5260" h="407" extrusionOk="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0" name="Google Shape;12450;p24"/>
            <p:cNvSpPr/>
            <p:nvPr/>
          </p:nvSpPr>
          <p:spPr>
            <a:xfrm>
              <a:off x="2526200" y="2172025"/>
              <a:ext cx="134200" cy="10875"/>
            </a:xfrm>
            <a:custGeom>
              <a:avLst/>
              <a:gdLst/>
              <a:ahLst/>
              <a:cxnLst/>
              <a:rect l="l" t="t" r="r" b="b"/>
              <a:pathLst>
                <a:path w="5368" h="435" extrusionOk="0">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1" name="Google Shape;12451;p24"/>
            <p:cNvSpPr/>
            <p:nvPr/>
          </p:nvSpPr>
          <p:spPr>
            <a:xfrm>
              <a:off x="2475800" y="1923875"/>
              <a:ext cx="284625" cy="349375"/>
            </a:xfrm>
            <a:custGeom>
              <a:avLst/>
              <a:gdLst/>
              <a:ahLst/>
              <a:cxnLst/>
              <a:rect l="l" t="t" r="r" b="b"/>
              <a:pathLst>
                <a:path w="11385" h="13975" extrusionOk="0">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52" name="Google Shape;12452;p24"/>
          <p:cNvGrpSpPr/>
          <p:nvPr/>
        </p:nvGrpSpPr>
        <p:grpSpPr>
          <a:xfrm>
            <a:off x="7009120" y="3442541"/>
            <a:ext cx="349775" cy="337350"/>
            <a:chOff x="3960075" y="3673350"/>
            <a:chExt cx="349775" cy="337350"/>
          </a:xfrm>
        </p:grpSpPr>
        <p:sp>
          <p:nvSpPr>
            <p:cNvPr id="12453" name="Google Shape;12453;p24"/>
            <p:cNvSpPr/>
            <p:nvPr/>
          </p:nvSpPr>
          <p:spPr>
            <a:xfrm>
              <a:off x="3960075" y="3673350"/>
              <a:ext cx="349775" cy="337350"/>
            </a:xfrm>
            <a:custGeom>
              <a:avLst/>
              <a:gdLst/>
              <a:ahLst/>
              <a:cxnLst/>
              <a:rect l="l" t="t" r="r" b="b"/>
              <a:pathLst>
                <a:path w="13991" h="13494" extrusionOk="0">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4" name="Google Shape;12454;p24"/>
            <p:cNvSpPr/>
            <p:nvPr/>
          </p:nvSpPr>
          <p:spPr>
            <a:xfrm>
              <a:off x="4019000" y="3709775"/>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5" name="Google Shape;12455;p24"/>
            <p:cNvSpPr/>
            <p:nvPr/>
          </p:nvSpPr>
          <p:spPr>
            <a:xfrm>
              <a:off x="4020550" y="3733050"/>
              <a:ext cx="93875" cy="10100"/>
            </a:xfrm>
            <a:custGeom>
              <a:avLst/>
              <a:gdLst/>
              <a:ahLst/>
              <a:cxnLst/>
              <a:rect l="l" t="t" r="r" b="b"/>
              <a:pathLst>
                <a:path w="3755" h="404" extrusionOk="0">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6" name="Google Shape;12456;p24"/>
            <p:cNvSpPr/>
            <p:nvPr/>
          </p:nvSpPr>
          <p:spPr>
            <a:xfrm>
              <a:off x="4019000" y="3756325"/>
              <a:ext cx="96975" cy="10100"/>
            </a:xfrm>
            <a:custGeom>
              <a:avLst/>
              <a:gdLst/>
              <a:ahLst/>
              <a:cxnLst/>
              <a:rect l="l" t="t" r="r" b="b"/>
              <a:pathLst>
                <a:path w="3879" h="404" extrusionOk="0">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7" name="Google Shape;12457;p24"/>
            <p:cNvSpPr/>
            <p:nvPr/>
          </p:nvSpPr>
          <p:spPr>
            <a:xfrm>
              <a:off x="4019000" y="3779575"/>
              <a:ext cx="96975" cy="10100"/>
            </a:xfrm>
            <a:custGeom>
              <a:avLst/>
              <a:gdLst/>
              <a:ahLst/>
              <a:cxnLst/>
              <a:rect l="l" t="t" r="r" b="b"/>
              <a:pathLst>
                <a:path w="3879" h="404"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8" name="Google Shape;12458;p24"/>
            <p:cNvSpPr/>
            <p:nvPr/>
          </p:nvSpPr>
          <p:spPr>
            <a:xfrm>
              <a:off x="4019000" y="3804400"/>
              <a:ext cx="96975" cy="10100"/>
            </a:xfrm>
            <a:custGeom>
              <a:avLst/>
              <a:gdLst/>
              <a:ahLst/>
              <a:cxnLst/>
              <a:rect l="l" t="t" r="r" b="b"/>
              <a:pathLst>
                <a:path w="3879" h="404" extrusionOk="0">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9" name="Google Shape;12459;p24"/>
            <p:cNvSpPr/>
            <p:nvPr/>
          </p:nvSpPr>
          <p:spPr>
            <a:xfrm>
              <a:off x="4019000" y="3829200"/>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0" name="Google Shape;12460;p24"/>
            <p:cNvSpPr/>
            <p:nvPr/>
          </p:nvSpPr>
          <p:spPr>
            <a:xfrm>
              <a:off x="4157825" y="3779575"/>
              <a:ext cx="96950" cy="10100"/>
            </a:xfrm>
            <a:custGeom>
              <a:avLst/>
              <a:gdLst/>
              <a:ahLst/>
              <a:cxnLst/>
              <a:rect l="l" t="t" r="r" b="b"/>
              <a:pathLst>
                <a:path w="3878" h="404"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1" name="Google Shape;12461;p24"/>
            <p:cNvSpPr/>
            <p:nvPr/>
          </p:nvSpPr>
          <p:spPr>
            <a:xfrm>
              <a:off x="4157825" y="3804400"/>
              <a:ext cx="96950" cy="10100"/>
            </a:xfrm>
            <a:custGeom>
              <a:avLst/>
              <a:gdLst/>
              <a:ahLst/>
              <a:cxnLst/>
              <a:rect l="l" t="t" r="r" b="b"/>
              <a:pathLst>
                <a:path w="3878" h="404" extrusionOk="0">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2" name="Google Shape;12462;p24"/>
            <p:cNvSpPr/>
            <p:nvPr/>
          </p:nvSpPr>
          <p:spPr>
            <a:xfrm>
              <a:off x="4157825" y="3829200"/>
              <a:ext cx="96950" cy="10125"/>
            </a:xfrm>
            <a:custGeom>
              <a:avLst/>
              <a:gdLst/>
              <a:ahLst/>
              <a:cxnLst/>
              <a:rect l="l" t="t" r="r" b="b"/>
              <a:pathLst>
                <a:path w="3878" h="405"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3" name="Google Shape;12463;p24"/>
            <p:cNvSpPr/>
            <p:nvPr/>
          </p:nvSpPr>
          <p:spPr>
            <a:xfrm>
              <a:off x="4161700" y="3701250"/>
              <a:ext cx="89200" cy="63625"/>
            </a:xfrm>
            <a:custGeom>
              <a:avLst/>
              <a:gdLst/>
              <a:ahLst/>
              <a:cxnLst/>
              <a:rect l="l" t="t" r="r" b="b"/>
              <a:pathLst>
                <a:path w="3568" h="2545" extrusionOk="0">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4" name="Google Shape;12464;p24"/>
            <p:cNvSpPr/>
            <p:nvPr/>
          </p:nvSpPr>
          <p:spPr>
            <a:xfrm>
              <a:off x="3999025" y="3928675"/>
              <a:ext cx="154175" cy="45575"/>
            </a:xfrm>
            <a:custGeom>
              <a:avLst/>
              <a:gdLst/>
              <a:ahLst/>
              <a:cxnLst/>
              <a:rect l="l" t="t" r="r" b="b"/>
              <a:pathLst>
                <a:path w="6167" h="1823" extrusionOk="0">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5" name="Google Shape;12465;p24"/>
            <p:cNvSpPr/>
            <p:nvPr/>
          </p:nvSpPr>
          <p:spPr>
            <a:xfrm>
              <a:off x="4174875" y="3903650"/>
              <a:ext cx="17100" cy="10100"/>
            </a:xfrm>
            <a:custGeom>
              <a:avLst/>
              <a:gdLst/>
              <a:ahLst/>
              <a:cxnLst/>
              <a:rect l="l" t="t" r="r" b="b"/>
              <a:pathLst>
                <a:path w="684" h="404" extrusionOk="0">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6" name="Google Shape;12466;p24"/>
            <p:cNvSpPr/>
            <p:nvPr/>
          </p:nvSpPr>
          <p:spPr>
            <a:xfrm>
              <a:off x="4258625" y="3903650"/>
              <a:ext cx="17100" cy="10100"/>
            </a:xfrm>
            <a:custGeom>
              <a:avLst/>
              <a:gdLst/>
              <a:ahLst/>
              <a:cxnLst/>
              <a:rect l="l" t="t" r="r" b="b"/>
              <a:pathLst>
                <a:path w="684" h="404" extrusionOk="0">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67" name="Google Shape;12467;p24"/>
          <p:cNvGrpSpPr/>
          <p:nvPr/>
        </p:nvGrpSpPr>
        <p:grpSpPr>
          <a:xfrm>
            <a:off x="6275145" y="3452216"/>
            <a:ext cx="349000" cy="318000"/>
            <a:chOff x="3196225" y="3683413"/>
            <a:chExt cx="349000" cy="318000"/>
          </a:xfrm>
        </p:grpSpPr>
        <p:sp>
          <p:nvSpPr>
            <p:cNvPr id="12468" name="Google Shape;12468;p24"/>
            <p:cNvSpPr/>
            <p:nvPr/>
          </p:nvSpPr>
          <p:spPr>
            <a:xfrm>
              <a:off x="3196225" y="3683413"/>
              <a:ext cx="349000" cy="318000"/>
            </a:xfrm>
            <a:custGeom>
              <a:avLst/>
              <a:gdLst/>
              <a:ahLst/>
              <a:cxnLst/>
              <a:rect l="l" t="t" r="r" b="b"/>
              <a:pathLst>
                <a:path w="13960" h="12720" extrusionOk="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9" name="Google Shape;12469;p24"/>
            <p:cNvSpPr/>
            <p:nvPr/>
          </p:nvSpPr>
          <p:spPr>
            <a:xfrm>
              <a:off x="3267575" y="3731500"/>
              <a:ext cx="34925" cy="10100"/>
            </a:xfrm>
            <a:custGeom>
              <a:avLst/>
              <a:gdLst/>
              <a:ahLst/>
              <a:cxnLst/>
              <a:rect l="l" t="t" r="r" b="b"/>
              <a:pathLst>
                <a:path w="1397" h="404" extrusionOk="0">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0" name="Google Shape;12470;p24"/>
            <p:cNvSpPr/>
            <p:nvPr/>
          </p:nvSpPr>
          <p:spPr>
            <a:xfrm>
              <a:off x="3266025" y="3752450"/>
              <a:ext cx="38025" cy="10875"/>
            </a:xfrm>
            <a:custGeom>
              <a:avLst/>
              <a:gdLst/>
              <a:ahLst/>
              <a:cxnLst/>
              <a:rect l="l" t="t" r="r" b="b"/>
              <a:pathLst>
                <a:path w="1521" h="435" extrusionOk="0">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1" name="Google Shape;12471;p24"/>
            <p:cNvSpPr/>
            <p:nvPr/>
          </p:nvSpPr>
          <p:spPr>
            <a:xfrm>
              <a:off x="3267575" y="3773375"/>
              <a:ext cx="34925" cy="10875"/>
            </a:xfrm>
            <a:custGeom>
              <a:avLst/>
              <a:gdLst/>
              <a:ahLst/>
              <a:cxnLst/>
              <a:rect l="l" t="t" r="r" b="b"/>
              <a:pathLst>
                <a:path w="1397" h="435" extrusionOk="0">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2" name="Google Shape;12472;p24"/>
            <p:cNvSpPr/>
            <p:nvPr/>
          </p:nvSpPr>
          <p:spPr>
            <a:xfrm>
              <a:off x="3266025" y="3837325"/>
              <a:ext cx="87450" cy="10175"/>
            </a:xfrm>
            <a:custGeom>
              <a:avLst/>
              <a:gdLst/>
              <a:ahLst/>
              <a:cxnLst/>
              <a:rect l="l" t="t" r="r" b="b"/>
              <a:pathLst>
                <a:path w="3498" h="407" extrusionOk="0">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3" name="Google Shape;12473;p24"/>
            <p:cNvSpPr/>
            <p:nvPr/>
          </p:nvSpPr>
          <p:spPr>
            <a:xfrm>
              <a:off x="3267575" y="3837113"/>
              <a:ext cx="85675" cy="10600"/>
            </a:xfrm>
            <a:custGeom>
              <a:avLst/>
              <a:gdLst/>
              <a:ahLst/>
              <a:cxnLst/>
              <a:rect l="l" t="t" r="r" b="b"/>
              <a:pathLst>
                <a:path w="3427" h="424" extrusionOk="0">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4" name="Google Shape;12474;p24"/>
            <p:cNvSpPr/>
            <p:nvPr/>
          </p:nvSpPr>
          <p:spPr>
            <a:xfrm>
              <a:off x="3266800" y="3837363"/>
              <a:ext cx="86100" cy="10100"/>
            </a:xfrm>
            <a:custGeom>
              <a:avLst/>
              <a:gdLst/>
              <a:ahLst/>
              <a:cxnLst/>
              <a:rect l="l" t="t" r="r" b="b"/>
              <a:pathLst>
                <a:path w="3444" h="404" extrusionOk="0">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5" name="Google Shape;12475;p24"/>
            <p:cNvSpPr/>
            <p:nvPr/>
          </p:nvSpPr>
          <p:spPr>
            <a:xfrm>
              <a:off x="3391825" y="3837275"/>
              <a:ext cx="87275" cy="10275"/>
            </a:xfrm>
            <a:custGeom>
              <a:avLst/>
              <a:gdLst/>
              <a:ahLst/>
              <a:cxnLst/>
              <a:rect l="l" t="t" r="r" b="b"/>
              <a:pathLst>
                <a:path w="3491" h="411" extrusionOk="0">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6" name="Google Shape;12476;p24"/>
            <p:cNvSpPr/>
            <p:nvPr/>
          </p:nvSpPr>
          <p:spPr>
            <a:xfrm>
              <a:off x="3392100" y="3837488"/>
              <a:ext cx="86750" cy="9850"/>
            </a:xfrm>
            <a:custGeom>
              <a:avLst/>
              <a:gdLst/>
              <a:ahLst/>
              <a:cxnLst/>
              <a:rect l="l" t="t" r="r" b="b"/>
              <a:pathLst>
                <a:path w="3470" h="394" extrusionOk="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7" name="Google Shape;12477;p24"/>
            <p:cNvSpPr/>
            <p:nvPr/>
          </p:nvSpPr>
          <p:spPr>
            <a:xfrm>
              <a:off x="3392425" y="3837363"/>
              <a:ext cx="86100" cy="10100"/>
            </a:xfrm>
            <a:custGeom>
              <a:avLst/>
              <a:gdLst/>
              <a:ahLst/>
              <a:cxnLst/>
              <a:rect l="l" t="t" r="r" b="b"/>
              <a:pathLst>
                <a:path w="3444" h="404" extrusionOk="0">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8" name="Google Shape;12478;p24"/>
            <p:cNvSpPr/>
            <p:nvPr/>
          </p:nvSpPr>
          <p:spPr>
            <a:xfrm>
              <a:off x="3394750" y="3724525"/>
              <a:ext cx="82225" cy="58175"/>
            </a:xfrm>
            <a:custGeom>
              <a:avLst/>
              <a:gdLst/>
              <a:ahLst/>
              <a:cxnLst/>
              <a:rect l="l" t="t" r="r" b="b"/>
              <a:pathLst>
                <a:path w="3289" h="2327" extrusionOk="0">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479" name="Google Shape;12479;p24"/>
          <p:cNvSpPr/>
          <p:nvPr/>
        </p:nvSpPr>
        <p:spPr>
          <a:xfrm>
            <a:off x="5552191" y="3436729"/>
            <a:ext cx="261375" cy="348975"/>
          </a:xfrm>
          <a:custGeom>
            <a:avLst/>
            <a:gdLst/>
            <a:ahLst/>
            <a:cxnLst/>
            <a:rect l="l" t="t" r="r" b="b"/>
            <a:pathLst>
              <a:path w="10455" h="13959" extrusionOk="0">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480" name="Google Shape;12480;p24"/>
          <p:cNvGrpSpPr/>
          <p:nvPr/>
        </p:nvGrpSpPr>
        <p:grpSpPr>
          <a:xfrm>
            <a:off x="4725851" y="3468104"/>
            <a:ext cx="348225" cy="286225"/>
            <a:chOff x="2444000" y="3698925"/>
            <a:chExt cx="348225" cy="286225"/>
          </a:xfrm>
        </p:grpSpPr>
        <p:sp>
          <p:nvSpPr>
            <p:cNvPr id="12481" name="Google Shape;12481;p24"/>
            <p:cNvSpPr/>
            <p:nvPr/>
          </p:nvSpPr>
          <p:spPr>
            <a:xfrm>
              <a:off x="2444000" y="3698925"/>
              <a:ext cx="348225" cy="286225"/>
            </a:xfrm>
            <a:custGeom>
              <a:avLst/>
              <a:gdLst/>
              <a:ahLst/>
              <a:cxnLst/>
              <a:rect l="l" t="t" r="r" b="b"/>
              <a:pathLst>
                <a:path w="13929" h="11449" extrusionOk="0">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2" name="Google Shape;12482;p24"/>
            <p:cNvSpPr/>
            <p:nvPr/>
          </p:nvSpPr>
          <p:spPr>
            <a:xfrm>
              <a:off x="2596000" y="3786550"/>
              <a:ext cx="51200" cy="59175"/>
            </a:xfrm>
            <a:custGeom>
              <a:avLst/>
              <a:gdLst/>
              <a:ahLst/>
              <a:cxnLst/>
              <a:rect l="l" t="t" r="r" b="b"/>
              <a:pathLst>
                <a:path w="2048" h="2367" extrusionOk="0">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3" name="Google Shape;12483;p24"/>
            <p:cNvSpPr/>
            <p:nvPr/>
          </p:nvSpPr>
          <p:spPr>
            <a:xfrm>
              <a:off x="2641750" y="3774925"/>
              <a:ext cx="34925" cy="31825"/>
            </a:xfrm>
            <a:custGeom>
              <a:avLst/>
              <a:gdLst/>
              <a:ahLst/>
              <a:cxnLst/>
              <a:rect l="l" t="t" r="r" b="b"/>
              <a:pathLst>
                <a:path w="1397" h="1273" extrusionOk="0">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84" name="Google Shape;12484;p24"/>
          <p:cNvGrpSpPr/>
          <p:nvPr/>
        </p:nvGrpSpPr>
        <p:grpSpPr>
          <a:xfrm>
            <a:off x="4009026" y="3436716"/>
            <a:ext cx="318750" cy="349000"/>
            <a:chOff x="7735125" y="2492275"/>
            <a:chExt cx="318750" cy="349000"/>
          </a:xfrm>
        </p:grpSpPr>
        <p:sp>
          <p:nvSpPr>
            <p:cNvPr id="12485" name="Google Shape;12485;p24"/>
            <p:cNvSpPr/>
            <p:nvPr/>
          </p:nvSpPr>
          <p:spPr>
            <a:xfrm>
              <a:off x="7880625" y="2613025"/>
              <a:ext cx="83300" cy="77550"/>
            </a:xfrm>
            <a:custGeom>
              <a:avLst/>
              <a:gdLst/>
              <a:ahLst/>
              <a:cxnLst/>
              <a:rect l="l" t="t" r="r" b="b"/>
              <a:pathLst>
                <a:path w="3332" h="3102" extrusionOk="0">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6" name="Google Shape;12486;p24"/>
            <p:cNvSpPr/>
            <p:nvPr/>
          </p:nvSpPr>
          <p:spPr>
            <a:xfrm>
              <a:off x="7735125" y="2492275"/>
              <a:ext cx="318750" cy="349000"/>
            </a:xfrm>
            <a:custGeom>
              <a:avLst/>
              <a:gdLst/>
              <a:ahLst/>
              <a:cxnLst/>
              <a:rect l="l" t="t" r="r" b="b"/>
              <a:pathLst>
                <a:path w="12750" h="13960" extrusionOk="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7" name="Google Shape;12487;p24"/>
            <p:cNvSpPr/>
            <p:nvPr/>
          </p:nvSpPr>
          <p:spPr>
            <a:xfrm>
              <a:off x="7804150" y="2589225"/>
              <a:ext cx="58175" cy="10100"/>
            </a:xfrm>
            <a:custGeom>
              <a:avLst/>
              <a:gdLst/>
              <a:ahLst/>
              <a:cxnLst/>
              <a:rect l="l" t="t" r="r" b="b"/>
              <a:pathLst>
                <a:path w="2327" h="404" extrusionOk="0">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8" name="Google Shape;12488;p24"/>
            <p:cNvSpPr/>
            <p:nvPr/>
          </p:nvSpPr>
          <p:spPr>
            <a:xfrm>
              <a:off x="7804150" y="2613250"/>
              <a:ext cx="52750" cy="10125"/>
            </a:xfrm>
            <a:custGeom>
              <a:avLst/>
              <a:gdLst/>
              <a:ahLst/>
              <a:cxnLst/>
              <a:rect l="l" t="t" r="r" b="b"/>
              <a:pathLst>
                <a:path w="2110" h="405" extrusionOk="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9" name="Google Shape;12489;p24"/>
            <p:cNvSpPr/>
            <p:nvPr/>
          </p:nvSpPr>
          <p:spPr>
            <a:xfrm>
              <a:off x="7805350" y="2637825"/>
              <a:ext cx="44900" cy="9850"/>
            </a:xfrm>
            <a:custGeom>
              <a:avLst/>
              <a:gdLst/>
              <a:ahLst/>
              <a:cxnLst/>
              <a:rect l="l" t="t" r="r" b="b"/>
              <a:pathLst>
                <a:path w="1796" h="394" extrusionOk="0">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0" name="Google Shape;12490;p24"/>
            <p:cNvSpPr/>
            <p:nvPr/>
          </p:nvSpPr>
          <p:spPr>
            <a:xfrm>
              <a:off x="7804150" y="2662125"/>
              <a:ext cx="47325" cy="10100"/>
            </a:xfrm>
            <a:custGeom>
              <a:avLst/>
              <a:gdLst/>
              <a:ahLst/>
              <a:cxnLst/>
              <a:rect l="l" t="t" r="r" b="b"/>
              <a:pathLst>
                <a:path w="1893" h="404" extrusionOk="0">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1" name="Google Shape;12491;p24"/>
            <p:cNvSpPr/>
            <p:nvPr/>
          </p:nvSpPr>
          <p:spPr>
            <a:xfrm>
              <a:off x="7805350" y="2686675"/>
              <a:ext cx="52325" cy="10625"/>
            </a:xfrm>
            <a:custGeom>
              <a:avLst/>
              <a:gdLst/>
              <a:ahLst/>
              <a:cxnLst/>
              <a:rect l="l" t="t" r="r" b="b"/>
              <a:pathLst>
                <a:path w="2093" h="425" extrusionOk="0">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2" name="Google Shape;12492;p24"/>
            <p:cNvSpPr/>
            <p:nvPr/>
          </p:nvSpPr>
          <p:spPr>
            <a:xfrm>
              <a:off x="7804150" y="2710975"/>
              <a:ext cx="68250" cy="10875"/>
            </a:xfrm>
            <a:custGeom>
              <a:avLst/>
              <a:gdLst/>
              <a:ahLst/>
              <a:cxnLst/>
              <a:rect l="l" t="t" r="r" b="b"/>
              <a:pathLst>
                <a:path w="2730" h="435" extrusionOk="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3" name="Google Shape;12493;p24"/>
            <p:cNvSpPr/>
            <p:nvPr/>
          </p:nvSpPr>
          <p:spPr>
            <a:xfrm>
              <a:off x="7805225" y="2735525"/>
              <a:ext cx="111075" cy="10500"/>
            </a:xfrm>
            <a:custGeom>
              <a:avLst/>
              <a:gdLst/>
              <a:ahLst/>
              <a:cxnLst/>
              <a:rect l="l" t="t" r="r" b="b"/>
              <a:pathLst>
                <a:path w="4443" h="420" extrusionOk="0">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4" name="Google Shape;12494;p24"/>
            <p:cNvSpPr/>
            <p:nvPr/>
          </p:nvSpPr>
          <p:spPr>
            <a:xfrm>
              <a:off x="7849900" y="2786925"/>
              <a:ext cx="37025" cy="31975"/>
            </a:xfrm>
            <a:custGeom>
              <a:avLst/>
              <a:gdLst/>
              <a:ahLst/>
              <a:cxnLst/>
              <a:rect l="l" t="t" r="r" b="b"/>
              <a:pathLst>
                <a:path w="1481" h="1279" extrusionOk="0">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95" name="Google Shape;12495;p24"/>
          <p:cNvGrpSpPr/>
          <p:nvPr/>
        </p:nvGrpSpPr>
        <p:grpSpPr>
          <a:xfrm>
            <a:off x="3227208" y="3464641"/>
            <a:ext cx="349775" cy="293150"/>
            <a:chOff x="1680925" y="3695825"/>
            <a:chExt cx="349775" cy="293150"/>
          </a:xfrm>
        </p:grpSpPr>
        <p:sp>
          <p:nvSpPr>
            <p:cNvPr id="12496" name="Google Shape;12496;p24"/>
            <p:cNvSpPr/>
            <p:nvPr/>
          </p:nvSpPr>
          <p:spPr>
            <a:xfrm>
              <a:off x="1947700" y="3716175"/>
              <a:ext cx="10100" cy="10500"/>
            </a:xfrm>
            <a:custGeom>
              <a:avLst/>
              <a:gdLst/>
              <a:ahLst/>
              <a:cxnLst/>
              <a:rect l="l" t="t" r="r" b="b"/>
              <a:pathLst>
                <a:path w="404" h="420" extrusionOk="0">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7" name="Google Shape;12497;p24"/>
            <p:cNvSpPr/>
            <p:nvPr/>
          </p:nvSpPr>
          <p:spPr>
            <a:xfrm>
              <a:off x="1968625" y="3716775"/>
              <a:ext cx="10125" cy="10100"/>
            </a:xfrm>
            <a:custGeom>
              <a:avLst/>
              <a:gdLst/>
              <a:ahLst/>
              <a:cxnLst/>
              <a:rect l="l" t="t" r="r" b="b"/>
              <a:pathLst>
                <a:path w="405" h="404" extrusionOk="0">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8" name="Google Shape;12498;p24"/>
            <p:cNvSpPr/>
            <p:nvPr/>
          </p:nvSpPr>
          <p:spPr>
            <a:xfrm>
              <a:off x="1989175" y="3717925"/>
              <a:ext cx="12450" cy="8175"/>
            </a:xfrm>
            <a:custGeom>
              <a:avLst/>
              <a:gdLst/>
              <a:ahLst/>
              <a:cxnLst/>
              <a:rect l="l" t="t" r="r" b="b"/>
              <a:pathLst>
                <a:path w="498" h="327" extrusionOk="0">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9" name="Google Shape;12499;p24"/>
            <p:cNvSpPr/>
            <p:nvPr/>
          </p:nvSpPr>
          <p:spPr>
            <a:xfrm>
              <a:off x="1832150" y="3909850"/>
              <a:ext cx="175275" cy="36475"/>
            </a:xfrm>
            <a:custGeom>
              <a:avLst/>
              <a:gdLst/>
              <a:ahLst/>
              <a:cxnLst/>
              <a:rect l="l" t="t" r="r" b="b"/>
              <a:pathLst>
                <a:path w="7011" h="1459" extrusionOk="0">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0" name="Google Shape;12500;p24"/>
            <p:cNvSpPr/>
            <p:nvPr/>
          </p:nvSpPr>
          <p:spPr>
            <a:xfrm>
              <a:off x="1680925" y="3695825"/>
              <a:ext cx="349775" cy="293150"/>
            </a:xfrm>
            <a:custGeom>
              <a:avLst/>
              <a:gdLst/>
              <a:ahLst/>
              <a:cxnLst/>
              <a:rect l="l" t="t" r="r" b="b"/>
              <a:pathLst>
                <a:path w="13991" h="11726" extrusionOk="0">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1" name="Google Shape;12501;p24"/>
            <p:cNvSpPr/>
            <p:nvPr/>
          </p:nvSpPr>
          <p:spPr>
            <a:xfrm>
              <a:off x="1700325" y="3766375"/>
              <a:ext cx="111675" cy="93900"/>
            </a:xfrm>
            <a:custGeom>
              <a:avLst/>
              <a:gdLst/>
              <a:ahLst/>
              <a:cxnLst/>
              <a:rect l="l" t="t" r="r" b="b"/>
              <a:pathLst>
                <a:path w="4467" h="3756" extrusionOk="0">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2" name="Google Shape;12502;p24"/>
            <p:cNvSpPr/>
            <p:nvPr/>
          </p:nvSpPr>
          <p:spPr>
            <a:xfrm>
              <a:off x="1713500" y="3878850"/>
              <a:ext cx="96175" cy="10100"/>
            </a:xfrm>
            <a:custGeom>
              <a:avLst/>
              <a:gdLst/>
              <a:ahLst/>
              <a:cxnLst/>
              <a:rect l="l" t="t" r="r" b="b"/>
              <a:pathLst>
                <a:path w="3847" h="404" extrusionOk="0">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3" name="Google Shape;12503;p24"/>
            <p:cNvSpPr/>
            <p:nvPr/>
          </p:nvSpPr>
          <p:spPr>
            <a:xfrm>
              <a:off x="1711950" y="3904425"/>
              <a:ext cx="99275" cy="10900"/>
            </a:xfrm>
            <a:custGeom>
              <a:avLst/>
              <a:gdLst/>
              <a:ahLst/>
              <a:cxnLst/>
              <a:rect l="l" t="t" r="r" b="b"/>
              <a:pathLst>
                <a:path w="3971" h="436" extrusionOk="0">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4" name="Google Shape;12504;p24"/>
            <p:cNvSpPr/>
            <p:nvPr/>
          </p:nvSpPr>
          <p:spPr>
            <a:xfrm>
              <a:off x="1712900" y="3930675"/>
              <a:ext cx="96625" cy="10275"/>
            </a:xfrm>
            <a:custGeom>
              <a:avLst/>
              <a:gdLst/>
              <a:ahLst/>
              <a:cxnLst/>
              <a:rect l="l" t="t" r="r" b="b"/>
              <a:pathLst>
                <a:path w="3865" h="411" extrusionOk="0">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5" name="Google Shape;12505;p24"/>
            <p:cNvSpPr/>
            <p:nvPr/>
          </p:nvSpPr>
          <p:spPr>
            <a:xfrm>
              <a:off x="1832150" y="3778025"/>
              <a:ext cx="175275" cy="36475"/>
            </a:xfrm>
            <a:custGeom>
              <a:avLst/>
              <a:gdLst/>
              <a:ahLst/>
              <a:cxnLst/>
              <a:rect l="l" t="t" r="r" b="b"/>
              <a:pathLst>
                <a:path w="7011" h="1459" extrusionOk="0">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6" name="Google Shape;12506;p24"/>
            <p:cNvSpPr/>
            <p:nvPr/>
          </p:nvSpPr>
          <p:spPr>
            <a:xfrm>
              <a:off x="1831550" y="3833725"/>
              <a:ext cx="176475" cy="10275"/>
            </a:xfrm>
            <a:custGeom>
              <a:avLst/>
              <a:gdLst/>
              <a:ahLst/>
              <a:cxnLst/>
              <a:rect l="l" t="t" r="r" b="b"/>
              <a:pathLst>
                <a:path w="7059" h="411" extrusionOk="0">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7" name="Google Shape;12507;p24"/>
            <p:cNvSpPr/>
            <p:nvPr/>
          </p:nvSpPr>
          <p:spPr>
            <a:xfrm>
              <a:off x="1831575" y="3857100"/>
              <a:ext cx="176450" cy="10175"/>
            </a:xfrm>
            <a:custGeom>
              <a:avLst/>
              <a:gdLst/>
              <a:ahLst/>
              <a:cxnLst/>
              <a:rect l="l" t="t" r="r" b="b"/>
              <a:pathLst>
                <a:path w="7058" h="407" extrusionOk="0">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8" name="Google Shape;12508;p24"/>
            <p:cNvSpPr/>
            <p:nvPr/>
          </p:nvSpPr>
          <p:spPr>
            <a:xfrm>
              <a:off x="1830600" y="3881175"/>
              <a:ext cx="178375" cy="10875"/>
            </a:xfrm>
            <a:custGeom>
              <a:avLst/>
              <a:gdLst/>
              <a:ahLst/>
              <a:cxnLst/>
              <a:rect l="l" t="t" r="r" b="b"/>
              <a:pathLst>
                <a:path w="7135" h="435" extrusionOk="0">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09" name="Google Shape;12509;p24"/>
          <p:cNvGrpSpPr/>
          <p:nvPr/>
        </p:nvGrpSpPr>
        <p:grpSpPr>
          <a:xfrm>
            <a:off x="2441173" y="3468104"/>
            <a:ext cx="348975" cy="286225"/>
            <a:chOff x="931825" y="3698925"/>
            <a:chExt cx="348975" cy="286225"/>
          </a:xfrm>
        </p:grpSpPr>
        <p:sp>
          <p:nvSpPr>
            <p:cNvPr id="12510" name="Google Shape;12510;p24"/>
            <p:cNvSpPr/>
            <p:nvPr/>
          </p:nvSpPr>
          <p:spPr>
            <a:xfrm>
              <a:off x="931825" y="3698925"/>
              <a:ext cx="348975" cy="286225"/>
            </a:xfrm>
            <a:custGeom>
              <a:avLst/>
              <a:gdLst/>
              <a:ahLst/>
              <a:cxnLst/>
              <a:rect l="l" t="t" r="r" b="b"/>
              <a:pathLst>
                <a:path w="13959" h="11449" extrusionOk="0">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1" name="Google Shape;12511;p24"/>
            <p:cNvSpPr/>
            <p:nvPr/>
          </p:nvSpPr>
          <p:spPr>
            <a:xfrm>
              <a:off x="1058225" y="3771050"/>
              <a:ext cx="113225" cy="96825"/>
            </a:xfrm>
            <a:custGeom>
              <a:avLst/>
              <a:gdLst/>
              <a:ahLst/>
              <a:cxnLst/>
              <a:rect l="l" t="t" r="r" b="b"/>
              <a:pathLst>
                <a:path w="4529" h="3873" extrusionOk="0">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12" name="Google Shape;12512;p24"/>
          <p:cNvGrpSpPr/>
          <p:nvPr/>
        </p:nvGrpSpPr>
        <p:grpSpPr>
          <a:xfrm>
            <a:off x="1732958" y="3464629"/>
            <a:ext cx="348975" cy="293175"/>
            <a:chOff x="7719625" y="4198325"/>
            <a:chExt cx="348975" cy="293175"/>
          </a:xfrm>
        </p:grpSpPr>
        <p:sp>
          <p:nvSpPr>
            <p:cNvPr id="12513" name="Google Shape;12513;p24"/>
            <p:cNvSpPr/>
            <p:nvPr/>
          </p:nvSpPr>
          <p:spPr>
            <a:xfrm>
              <a:off x="7984600" y="4219275"/>
              <a:ext cx="11900" cy="7550"/>
            </a:xfrm>
            <a:custGeom>
              <a:avLst/>
              <a:gdLst/>
              <a:ahLst/>
              <a:cxnLst/>
              <a:rect l="l" t="t" r="r" b="b"/>
              <a:pathLst>
                <a:path w="476" h="302" extrusionOk="0">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4" name="Google Shape;12514;p24"/>
            <p:cNvSpPr/>
            <p:nvPr/>
          </p:nvSpPr>
          <p:spPr>
            <a:xfrm>
              <a:off x="8006200" y="4219025"/>
              <a:ext cx="11225" cy="10600"/>
            </a:xfrm>
            <a:custGeom>
              <a:avLst/>
              <a:gdLst/>
              <a:ahLst/>
              <a:cxnLst/>
              <a:rect l="l" t="t" r="r" b="b"/>
              <a:pathLst>
                <a:path w="449" h="424" extrusionOk="0">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5" name="Google Shape;12515;p24"/>
            <p:cNvSpPr/>
            <p:nvPr/>
          </p:nvSpPr>
          <p:spPr>
            <a:xfrm>
              <a:off x="8027900" y="4219025"/>
              <a:ext cx="10475" cy="10600"/>
            </a:xfrm>
            <a:custGeom>
              <a:avLst/>
              <a:gdLst/>
              <a:ahLst/>
              <a:cxnLst/>
              <a:rect l="l" t="t" r="r" b="b"/>
              <a:pathLst>
                <a:path w="419" h="424" extrusionOk="0">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6" name="Google Shape;12516;p24"/>
            <p:cNvSpPr/>
            <p:nvPr/>
          </p:nvSpPr>
          <p:spPr>
            <a:xfrm>
              <a:off x="7719625" y="4198325"/>
              <a:ext cx="348975" cy="293175"/>
            </a:xfrm>
            <a:custGeom>
              <a:avLst/>
              <a:gdLst/>
              <a:ahLst/>
              <a:cxnLst/>
              <a:rect l="l" t="t" r="r" b="b"/>
              <a:pathLst>
                <a:path w="13959" h="11727" extrusionOk="0">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7" name="Google Shape;12517;p24"/>
            <p:cNvSpPr/>
            <p:nvPr/>
          </p:nvSpPr>
          <p:spPr>
            <a:xfrm>
              <a:off x="7905725" y="4260375"/>
              <a:ext cx="130300" cy="63000"/>
            </a:xfrm>
            <a:custGeom>
              <a:avLst/>
              <a:gdLst/>
              <a:ahLst/>
              <a:cxnLst/>
              <a:rect l="l" t="t" r="r" b="b"/>
              <a:pathLst>
                <a:path w="5212" h="2520" extrusionOk="0">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8" name="Google Shape;12518;p24"/>
            <p:cNvSpPr/>
            <p:nvPr/>
          </p:nvSpPr>
          <p:spPr>
            <a:xfrm>
              <a:off x="7938475" y="4282050"/>
              <a:ext cx="64825" cy="10175"/>
            </a:xfrm>
            <a:custGeom>
              <a:avLst/>
              <a:gdLst/>
              <a:ahLst/>
              <a:cxnLst/>
              <a:rect l="l" t="t" r="r" b="b"/>
              <a:pathLst>
                <a:path w="2593" h="407" extrusionOk="0">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9" name="Google Shape;12519;p24"/>
            <p:cNvSpPr/>
            <p:nvPr/>
          </p:nvSpPr>
          <p:spPr>
            <a:xfrm>
              <a:off x="7905725" y="4334725"/>
              <a:ext cx="130300" cy="62925"/>
            </a:xfrm>
            <a:custGeom>
              <a:avLst/>
              <a:gdLst/>
              <a:ahLst/>
              <a:cxnLst/>
              <a:rect l="l" t="t" r="r" b="b"/>
              <a:pathLst>
                <a:path w="5212" h="2517" extrusionOk="0">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0" name="Google Shape;12520;p24"/>
            <p:cNvSpPr/>
            <p:nvPr/>
          </p:nvSpPr>
          <p:spPr>
            <a:xfrm>
              <a:off x="7936750" y="4356525"/>
              <a:ext cx="67500" cy="10125"/>
            </a:xfrm>
            <a:custGeom>
              <a:avLst/>
              <a:gdLst/>
              <a:ahLst/>
              <a:cxnLst/>
              <a:rect l="l" t="t" r="r" b="b"/>
              <a:pathLst>
                <a:path w="2700" h="405" extrusionOk="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1" name="Google Shape;12521;p24"/>
            <p:cNvSpPr/>
            <p:nvPr/>
          </p:nvSpPr>
          <p:spPr>
            <a:xfrm>
              <a:off x="7904950" y="4408500"/>
              <a:ext cx="131075" cy="62825"/>
            </a:xfrm>
            <a:custGeom>
              <a:avLst/>
              <a:gdLst/>
              <a:ahLst/>
              <a:cxnLst/>
              <a:rect l="l" t="t" r="r" b="b"/>
              <a:pathLst>
                <a:path w="5243" h="2513" extrusionOk="0">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2" name="Google Shape;12522;p24"/>
            <p:cNvSpPr/>
            <p:nvPr/>
          </p:nvSpPr>
          <p:spPr>
            <a:xfrm>
              <a:off x="7938300" y="4429425"/>
              <a:ext cx="64400" cy="10100"/>
            </a:xfrm>
            <a:custGeom>
              <a:avLst/>
              <a:gdLst/>
              <a:ahLst/>
              <a:cxnLst/>
              <a:rect l="l" t="t" r="r" b="b"/>
              <a:pathLst>
                <a:path w="2576" h="404" extrusionOk="0">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23" name="Google Shape;12523;p24"/>
          <p:cNvGrpSpPr/>
          <p:nvPr/>
        </p:nvGrpSpPr>
        <p:grpSpPr>
          <a:xfrm>
            <a:off x="1049656" y="3448129"/>
            <a:ext cx="366825" cy="326175"/>
            <a:chOff x="6971275" y="4181600"/>
            <a:chExt cx="366825" cy="326175"/>
          </a:xfrm>
        </p:grpSpPr>
        <p:sp>
          <p:nvSpPr>
            <p:cNvPr id="12524" name="Google Shape;12524;p24"/>
            <p:cNvSpPr/>
            <p:nvPr/>
          </p:nvSpPr>
          <p:spPr>
            <a:xfrm>
              <a:off x="6971275" y="4181600"/>
              <a:ext cx="366825" cy="326175"/>
            </a:xfrm>
            <a:custGeom>
              <a:avLst/>
              <a:gdLst/>
              <a:ahLst/>
              <a:cxnLst/>
              <a:rect l="l" t="t" r="r" b="b"/>
              <a:pathLst>
                <a:path w="14673" h="13047" extrusionOk="0">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5" name="Google Shape;12525;p24"/>
            <p:cNvSpPr/>
            <p:nvPr/>
          </p:nvSpPr>
          <p:spPr>
            <a:xfrm>
              <a:off x="7151175" y="4270450"/>
              <a:ext cx="131100" cy="93875"/>
            </a:xfrm>
            <a:custGeom>
              <a:avLst/>
              <a:gdLst/>
              <a:ahLst/>
              <a:cxnLst/>
              <a:rect l="l" t="t" r="r" b="b"/>
              <a:pathLst>
                <a:path w="5244" h="3755" extrusionOk="0">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6" name="Google Shape;12526;p24"/>
            <p:cNvSpPr/>
            <p:nvPr/>
          </p:nvSpPr>
          <p:spPr>
            <a:xfrm>
              <a:off x="7146525" y="4221400"/>
              <a:ext cx="91550" cy="55275"/>
            </a:xfrm>
            <a:custGeom>
              <a:avLst/>
              <a:gdLst/>
              <a:ahLst/>
              <a:cxnLst/>
              <a:rect l="l" t="t" r="r" b="b"/>
              <a:pathLst>
                <a:path w="3662" h="2211" extrusionOk="0">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7" name="Google Shape;12527;p24"/>
            <p:cNvSpPr/>
            <p:nvPr/>
          </p:nvSpPr>
          <p:spPr>
            <a:xfrm>
              <a:off x="7198025" y="4247000"/>
              <a:ext cx="33050" cy="30450"/>
            </a:xfrm>
            <a:custGeom>
              <a:avLst/>
              <a:gdLst/>
              <a:ahLst/>
              <a:cxnLst/>
              <a:rect l="l" t="t" r="r" b="b"/>
              <a:pathLst>
                <a:path w="1322" h="1218" extrusionOk="0">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8" name="Google Shape;12528;p24"/>
            <p:cNvSpPr/>
            <p:nvPr/>
          </p:nvSpPr>
          <p:spPr>
            <a:xfrm>
              <a:off x="7123275" y="4288300"/>
              <a:ext cx="39575" cy="31800"/>
            </a:xfrm>
            <a:custGeom>
              <a:avLst/>
              <a:gdLst/>
              <a:ahLst/>
              <a:cxnLst/>
              <a:rect l="l" t="t" r="r" b="b"/>
              <a:pathLst>
                <a:path w="1583" h="1272" extrusionOk="0">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529" name="Google Shape;12529;p24"/>
          <p:cNvSpPr/>
          <p:nvPr/>
        </p:nvSpPr>
        <p:spPr>
          <a:xfrm>
            <a:off x="1058181" y="4037325"/>
            <a:ext cx="349775" cy="225725"/>
          </a:xfrm>
          <a:custGeom>
            <a:avLst/>
            <a:gdLst/>
            <a:ahLst/>
            <a:cxnLst/>
            <a:rect l="l" t="t" r="r" b="b"/>
            <a:pathLst>
              <a:path w="13991" h="9029" extrusionOk="0">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530" name="Google Shape;12530;p24"/>
          <p:cNvGrpSpPr/>
          <p:nvPr/>
        </p:nvGrpSpPr>
        <p:grpSpPr>
          <a:xfrm>
            <a:off x="1731783" y="4002250"/>
            <a:ext cx="351325" cy="295875"/>
            <a:chOff x="5451325" y="4196775"/>
            <a:chExt cx="351325" cy="295875"/>
          </a:xfrm>
        </p:grpSpPr>
        <p:sp>
          <p:nvSpPr>
            <p:cNvPr id="12531" name="Google Shape;12531;p24"/>
            <p:cNvSpPr/>
            <p:nvPr/>
          </p:nvSpPr>
          <p:spPr>
            <a:xfrm>
              <a:off x="5712225" y="4214625"/>
              <a:ext cx="11325" cy="7550"/>
            </a:xfrm>
            <a:custGeom>
              <a:avLst/>
              <a:gdLst/>
              <a:ahLst/>
              <a:cxnLst/>
              <a:rect l="l" t="t" r="r" b="b"/>
              <a:pathLst>
                <a:path w="453" h="302" extrusionOk="0">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2" name="Google Shape;12532;p24"/>
            <p:cNvSpPr/>
            <p:nvPr/>
          </p:nvSpPr>
          <p:spPr>
            <a:xfrm>
              <a:off x="5736275" y="4214625"/>
              <a:ext cx="11300" cy="7550"/>
            </a:xfrm>
            <a:custGeom>
              <a:avLst/>
              <a:gdLst/>
              <a:ahLst/>
              <a:cxnLst/>
              <a:rect l="l" t="t" r="r" b="b"/>
              <a:pathLst>
                <a:path w="452" h="302" extrusionOk="0">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3" name="Google Shape;12533;p24"/>
            <p:cNvSpPr/>
            <p:nvPr/>
          </p:nvSpPr>
          <p:spPr>
            <a:xfrm>
              <a:off x="5760500" y="4214625"/>
              <a:ext cx="11125" cy="7550"/>
            </a:xfrm>
            <a:custGeom>
              <a:avLst/>
              <a:gdLst/>
              <a:ahLst/>
              <a:cxnLst/>
              <a:rect l="l" t="t" r="r" b="b"/>
              <a:pathLst>
                <a:path w="445" h="302" extrusionOk="0">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4" name="Google Shape;12534;p24"/>
            <p:cNvSpPr/>
            <p:nvPr/>
          </p:nvSpPr>
          <p:spPr>
            <a:xfrm>
              <a:off x="5596350" y="4389875"/>
              <a:ext cx="54300" cy="46550"/>
            </a:xfrm>
            <a:custGeom>
              <a:avLst/>
              <a:gdLst/>
              <a:ahLst/>
              <a:cxnLst/>
              <a:rect l="l" t="t" r="r" b="b"/>
              <a:pathLst>
                <a:path w="2172" h="1862" extrusionOk="0">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5" name="Google Shape;12535;p24"/>
            <p:cNvSpPr/>
            <p:nvPr/>
          </p:nvSpPr>
          <p:spPr>
            <a:xfrm>
              <a:off x="5451325" y="4196775"/>
              <a:ext cx="351325" cy="295875"/>
            </a:xfrm>
            <a:custGeom>
              <a:avLst/>
              <a:gdLst/>
              <a:ahLst/>
              <a:cxnLst/>
              <a:rect l="l" t="t" r="r" b="b"/>
              <a:pathLst>
                <a:path w="14053" h="11835" extrusionOk="0">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6" name="Google Shape;12536;p24"/>
            <p:cNvSpPr/>
            <p:nvPr/>
          </p:nvSpPr>
          <p:spPr>
            <a:xfrm>
              <a:off x="5570750" y="4275850"/>
              <a:ext cx="112300" cy="10950"/>
            </a:xfrm>
            <a:custGeom>
              <a:avLst/>
              <a:gdLst/>
              <a:ahLst/>
              <a:cxnLst/>
              <a:rect l="l" t="t" r="r" b="b"/>
              <a:pathLst>
                <a:path w="4492" h="438" extrusionOk="0">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7" name="Google Shape;12537;p24"/>
            <p:cNvSpPr/>
            <p:nvPr/>
          </p:nvSpPr>
          <p:spPr>
            <a:xfrm>
              <a:off x="5572300" y="4326025"/>
              <a:ext cx="111375" cy="10500"/>
            </a:xfrm>
            <a:custGeom>
              <a:avLst/>
              <a:gdLst/>
              <a:ahLst/>
              <a:cxnLst/>
              <a:rect l="l" t="t" r="r" b="b"/>
              <a:pathLst>
                <a:path w="4455" h="420" extrusionOk="0">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8" name="Google Shape;12538;p24"/>
            <p:cNvSpPr/>
            <p:nvPr/>
          </p:nvSpPr>
          <p:spPr>
            <a:xfrm>
              <a:off x="5525775" y="4299925"/>
              <a:ext cx="204750" cy="10100"/>
            </a:xfrm>
            <a:custGeom>
              <a:avLst/>
              <a:gdLst/>
              <a:ahLst/>
              <a:cxnLst/>
              <a:rect l="l" t="t" r="r" b="b"/>
              <a:pathLst>
                <a:path w="8190" h="404" extrusionOk="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9" name="Google Shape;12539;p24"/>
            <p:cNvSpPr/>
            <p:nvPr/>
          </p:nvSpPr>
          <p:spPr>
            <a:xfrm>
              <a:off x="5702150" y="4370500"/>
              <a:ext cx="52425" cy="33950"/>
            </a:xfrm>
            <a:custGeom>
              <a:avLst/>
              <a:gdLst/>
              <a:ahLst/>
              <a:cxnLst/>
              <a:rect l="l" t="t" r="r" b="b"/>
              <a:pathLst>
                <a:path w="2097" h="1358" extrusionOk="0">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0" name="Google Shape;12540;p24"/>
            <p:cNvSpPr/>
            <p:nvPr/>
          </p:nvSpPr>
          <p:spPr>
            <a:xfrm>
              <a:off x="5498625" y="4382125"/>
              <a:ext cx="44225" cy="10875"/>
            </a:xfrm>
            <a:custGeom>
              <a:avLst/>
              <a:gdLst/>
              <a:ahLst/>
              <a:cxnLst/>
              <a:rect l="l" t="t" r="r" b="b"/>
              <a:pathLst>
                <a:path w="1769" h="435" extrusionOk="0">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41" name="Google Shape;12541;p24"/>
          <p:cNvGrpSpPr/>
          <p:nvPr/>
        </p:nvGrpSpPr>
        <p:grpSpPr>
          <a:xfrm>
            <a:off x="2441160" y="3996225"/>
            <a:ext cx="349000" cy="307925"/>
            <a:chOff x="4720050" y="4190575"/>
            <a:chExt cx="349000" cy="307925"/>
          </a:xfrm>
        </p:grpSpPr>
        <p:sp>
          <p:nvSpPr>
            <p:cNvPr id="12542" name="Google Shape;12542;p24"/>
            <p:cNvSpPr/>
            <p:nvPr/>
          </p:nvSpPr>
          <p:spPr>
            <a:xfrm>
              <a:off x="4755925" y="447052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3" name="Google Shape;12543;p24"/>
            <p:cNvSpPr/>
            <p:nvPr/>
          </p:nvSpPr>
          <p:spPr>
            <a:xfrm>
              <a:off x="4720050" y="4273550"/>
              <a:ext cx="349000" cy="224950"/>
            </a:xfrm>
            <a:custGeom>
              <a:avLst/>
              <a:gdLst/>
              <a:ahLst/>
              <a:cxnLst/>
              <a:rect l="l" t="t" r="r" b="b"/>
              <a:pathLst>
                <a:path w="13960" h="8998" extrusionOk="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4" name="Google Shape;12544;p24"/>
            <p:cNvSpPr/>
            <p:nvPr/>
          </p:nvSpPr>
          <p:spPr>
            <a:xfrm>
              <a:off x="4823950" y="4336950"/>
              <a:ext cx="141950" cy="96775"/>
            </a:xfrm>
            <a:custGeom>
              <a:avLst/>
              <a:gdLst/>
              <a:ahLst/>
              <a:cxnLst/>
              <a:rect l="l" t="t" r="r" b="b"/>
              <a:pathLst>
                <a:path w="5678" h="3871" extrusionOk="0">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5" name="Google Shape;12545;p24"/>
            <p:cNvSpPr/>
            <p:nvPr/>
          </p:nvSpPr>
          <p:spPr>
            <a:xfrm>
              <a:off x="4874375" y="4235750"/>
              <a:ext cx="40350" cy="16500"/>
            </a:xfrm>
            <a:custGeom>
              <a:avLst/>
              <a:gdLst/>
              <a:ahLst/>
              <a:cxnLst/>
              <a:rect l="l" t="t" r="r" b="b"/>
              <a:pathLst>
                <a:path w="1614" h="660" extrusionOk="0">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6" name="Google Shape;12546;p24"/>
            <p:cNvSpPr/>
            <p:nvPr/>
          </p:nvSpPr>
          <p:spPr>
            <a:xfrm>
              <a:off x="4856850" y="4213275"/>
              <a:ext cx="74150" cy="23075"/>
            </a:xfrm>
            <a:custGeom>
              <a:avLst/>
              <a:gdLst/>
              <a:ahLst/>
              <a:cxnLst/>
              <a:rect l="l" t="t" r="r" b="b"/>
              <a:pathLst>
                <a:path w="2966" h="923" extrusionOk="0">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7" name="Google Shape;12547;p24"/>
            <p:cNvSpPr/>
            <p:nvPr/>
          </p:nvSpPr>
          <p:spPr>
            <a:xfrm>
              <a:off x="4841800" y="4190575"/>
              <a:ext cx="105500" cy="29700"/>
            </a:xfrm>
            <a:custGeom>
              <a:avLst/>
              <a:gdLst/>
              <a:ahLst/>
              <a:cxnLst/>
              <a:rect l="l" t="t" r="r" b="b"/>
              <a:pathLst>
                <a:path w="4220" h="1188" extrusionOk="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48" name="Google Shape;12548;p24"/>
          <p:cNvGrpSpPr/>
          <p:nvPr/>
        </p:nvGrpSpPr>
        <p:grpSpPr>
          <a:xfrm>
            <a:off x="3227595" y="4001650"/>
            <a:ext cx="349000" cy="297075"/>
            <a:chOff x="3960075" y="4196000"/>
            <a:chExt cx="349000" cy="297075"/>
          </a:xfrm>
        </p:grpSpPr>
        <p:sp>
          <p:nvSpPr>
            <p:cNvPr id="12549" name="Google Shape;12549;p24"/>
            <p:cNvSpPr/>
            <p:nvPr/>
          </p:nvSpPr>
          <p:spPr>
            <a:xfrm>
              <a:off x="3993425" y="4297550"/>
              <a:ext cx="281525" cy="162150"/>
            </a:xfrm>
            <a:custGeom>
              <a:avLst/>
              <a:gdLst/>
              <a:ahLst/>
              <a:cxnLst/>
              <a:rect l="l" t="t" r="r" b="b"/>
              <a:pathLst>
                <a:path w="11261" h="6486" extrusionOk="0">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0" name="Google Shape;12550;p24"/>
            <p:cNvSpPr/>
            <p:nvPr/>
          </p:nvSpPr>
          <p:spPr>
            <a:xfrm>
              <a:off x="4102775" y="4333075"/>
              <a:ext cx="62825" cy="70025"/>
            </a:xfrm>
            <a:custGeom>
              <a:avLst/>
              <a:gdLst/>
              <a:ahLst/>
              <a:cxnLst/>
              <a:rect l="l" t="t" r="r" b="b"/>
              <a:pathLst>
                <a:path w="2513" h="2801" extrusionOk="0">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1" name="Google Shape;12551;p24"/>
            <p:cNvSpPr/>
            <p:nvPr/>
          </p:nvSpPr>
          <p:spPr>
            <a:xfrm>
              <a:off x="3960075" y="4196000"/>
              <a:ext cx="349000" cy="297075"/>
            </a:xfrm>
            <a:custGeom>
              <a:avLst/>
              <a:gdLst/>
              <a:ahLst/>
              <a:cxnLst/>
              <a:rect l="l" t="t" r="r" b="b"/>
              <a:pathLst>
                <a:path w="13960" h="11883" extrusionOk="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2" name="Google Shape;12552;p24"/>
            <p:cNvSpPr/>
            <p:nvPr/>
          </p:nvSpPr>
          <p:spPr>
            <a:xfrm>
              <a:off x="422607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3" name="Google Shape;12553;p24"/>
            <p:cNvSpPr/>
            <p:nvPr/>
          </p:nvSpPr>
          <p:spPr>
            <a:xfrm>
              <a:off x="4247000" y="4246600"/>
              <a:ext cx="10875" cy="9925"/>
            </a:xfrm>
            <a:custGeom>
              <a:avLst/>
              <a:gdLst/>
              <a:ahLst/>
              <a:cxnLst/>
              <a:rect l="l" t="t" r="r" b="b"/>
              <a:pathLst>
                <a:path w="435" h="397" extrusionOk="0">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4" name="Google Shape;12554;p24"/>
            <p:cNvSpPr/>
            <p:nvPr/>
          </p:nvSpPr>
          <p:spPr>
            <a:xfrm>
              <a:off x="426872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55" name="Google Shape;12555;p24"/>
          <p:cNvGrpSpPr/>
          <p:nvPr/>
        </p:nvGrpSpPr>
        <p:grpSpPr>
          <a:xfrm>
            <a:off x="3993901" y="4010200"/>
            <a:ext cx="349000" cy="279975"/>
            <a:chOff x="3196225" y="4204550"/>
            <a:chExt cx="349000" cy="279975"/>
          </a:xfrm>
        </p:grpSpPr>
        <p:sp>
          <p:nvSpPr>
            <p:cNvPr id="12556" name="Google Shape;12556;p24"/>
            <p:cNvSpPr/>
            <p:nvPr/>
          </p:nvSpPr>
          <p:spPr>
            <a:xfrm>
              <a:off x="3461825" y="4226250"/>
              <a:ext cx="11650" cy="8175"/>
            </a:xfrm>
            <a:custGeom>
              <a:avLst/>
              <a:gdLst/>
              <a:ahLst/>
              <a:cxnLst/>
              <a:rect l="l" t="t" r="r" b="b"/>
              <a:pathLst>
                <a:path w="466" h="327" extrusionOk="0">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7" name="Google Shape;12557;p24"/>
            <p:cNvSpPr/>
            <p:nvPr/>
          </p:nvSpPr>
          <p:spPr>
            <a:xfrm>
              <a:off x="3482775" y="4226250"/>
              <a:ext cx="11650" cy="8175"/>
            </a:xfrm>
            <a:custGeom>
              <a:avLst/>
              <a:gdLst/>
              <a:ahLst/>
              <a:cxnLst/>
              <a:rect l="l" t="t" r="r" b="b"/>
              <a:pathLst>
                <a:path w="466" h="327" extrusionOk="0">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8" name="Google Shape;12558;p24"/>
            <p:cNvSpPr/>
            <p:nvPr/>
          </p:nvSpPr>
          <p:spPr>
            <a:xfrm>
              <a:off x="3504875" y="4225475"/>
              <a:ext cx="10100" cy="10875"/>
            </a:xfrm>
            <a:custGeom>
              <a:avLst/>
              <a:gdLst/>
              <a:ahLst/>
              <a:cxnLst/>
              <a:rect l="l" t="t" r="r" b="b"/>
              <a:pathLst>
                <a:path w="404" h="435" extrusionOk="0">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9" name="Google Shape;12559;p24"/>
            <p:cNvSpPr/>
            <p:nvPr/>
          </p:nvSpPr>
          <p:spPr>
            <a:xfrm>
              <a:off x="3196225" y="4204550"/>
              <a:ext cx="349000" cy="279975"/>
            </a:xfrm>
            <a:custGeom>
              <a:avLst/>
              <a:gdLst/>
              <a:ahLst/>
              <a:cxnLst/>
              <a:rect l="l" t="t" r="r" b="b"/>
              <a:pathLst>
                <a:path w="13960" h="11199" extrusionOk="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0" name="Google Shape;12560;p24"/>
            <p:cNvSpPr/>
            <p:nvPr/>
          </p:nvSpPr>
          <p:spPr>
            <a:xfrm>
              <a:off x="3223375" y="4273550"/>
              <a:ext cx="290825" cy="181500"/>
            </a:xfrm>
            <a:custGeom>
              <a:avLst/>
              <a:gdLst/>
              <a:ahLst/>
              <a:cxnLst/>
              <a:rect l="l" t="t" r="r" b="b"/>
              <a:pathLst>
                <a:path w="11633" h="7260" extrusionOk="0">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1" name="Google Shape;12561;p24"/>
            <p:cNvSpPr/>
            <p:nvPr/>
          </p:nvSpPr>
          <p:spPr>
            <a:xfrm>
              <a:off x="3278425" y="4332500"/>
              <a:ext cx="104725" cy="63600"/>
            </a:xfrm>
            <a:custGeom>
              <a:avLst/>
              <a:gdLst/>
              <a:ahLst/>
              <a:cxnLst/>
              <a:rect l="l" t="t" r="r" b="b"/>
              <a:pathLst>
                <a:path w="4189" h="2544" extrusionOk="0">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2" name="Google Shape;12562;p24"/>
            <p:cNvSpPr/>
            <p:nvPr/>
          </p:nvSpPr>
          <p:spPr>
            <a:xfrm>
              <a:off x="3383900" y="4357300"/>
              <a:ext cx="30250" cy="10125"/>
            </a:xfrm>
            <a:custGeom>
              <a:avLst/>
              <a:gdLst/>
              <a:ahLst/>
              <a:cxnLst/>
              <a:rect l="l" t="t" r="r" b="b"/>
              <a:pathLst>
                <a:path w="1210" h="405" extrusionOk="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3" name="Google Shape;12563;p24"/>
            <p:cNvSpPr/>
            <p:nvPr/>
          </p:nvSpPr>
          <p:spPr>
            <a:xfrm>
              <a:off x="3384850" y="4374325"/>
              <a:ext cx="28525" cy="10200"/>
            </a:xfrm>
            <a:custGeom>
              <a:avLst/>
              <a:gdLst/>
              <a:ahLst/>
              <a:cxnLst/>
              <a:rect l="l" t="t" r="r" b="b"/>
              <a:pathLst>
                <a:path w="1141" h="408" extrusionOk="0">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4" name="Google Shape;12564;p24"/>
            <p:cNvSpPr/>
            <p:nvPr/>
          </p:nvSpPr>
          <p:spPr>
            <a:xfrm>
              <a:off x="3332425" y="4357125"/>
              <a:ext cx="35200" cy="32000"/>
            </a:xfrm>
            <a:custGeom>
              <a:avLst/>
              <a:gdLst/>
              <a:ahLst/>
              <a:cxnLst/>
              <a:rect l="l" t="t" r="r" b="b"/>
              <a:pathLst>
                <a:path w="1408" h="1280" extrusionOk="0">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5" name="Google Shape;12565;p24"/>
            <p:cNvSpPr/>
            <p:nvPr/>
          </p:nvSpPr>
          <p:spPr>
            <a:xfrm>
              <a:off x="3426550" y="4357125"/>
              <a:ext cx="34600" cy="32400"/>
            </a:xfrm>
            <a:custGeom>
              <a:avLst/>
              <a:gdLst/>
              <a:ahLst/>
              <a:cxnLst/>
              <a:rect l="l" t="t" r="r" b="b"/>
              <a:pathLst>
                <a:path w="1384" h="1296" extrusionOk="0">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66" name="Google Shape;12566;p24"/>
          <p:cNvGrpSpPr/>
          <p:nvPr/>
        </p:nvGrpSpPr>
        <p:grpSpPr>
          <a:xfrm>
            <a:off x="4725464" y="4007800"/>
            <a:ext cx="349000" cy="284775"/>
            <a:chOff x="2443225" y="4202075"/>
            <a:chExt cx="349000" cy="284775"/>
          </a:xfrm>
        </p:grpSpPr>
        <p:sp>
          <p:nvSpPr>
            <p:cNvPr id="12567" name="Google Shape;12567;p24"/>
            <p:cNvSpPr/>
            <p:nvPr/>
          </p:nvSpPr>
          <p:spPr>
            <a:xfrm>
              <a:off x="2443225" y="4202075"/>
              <a:ext cx="349000" cy="284775"/>
            </a:xfrm>
            <a:custGeom>
              <a:avLst/>
              <a:gdLst/>
              <a:ahLst/>
              <a:cxnLst/>
              <a:rect l="l" t="t" r="r" b="b"/>
              <a:pathLst>
                <a:path w="13960" h="11391" extrusionOk="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8" name="Google Shape;12568;p24"/>
            <p:cNvSpPr/>
            <p:nvPr/>
          </p:nvSpPr>
          <p:spPr>
            <a:xfrm>
              <a:off x="2617725" y="4232450"/>
              <a:ext cx="10875" cy="139625"/>
            </a:xfrm>
            <a:custGeom>
              <a:avLst/>
              <a:gdLst/>
              <a:ahLst/>
              <a:cxnLst/>
              <a:rect l="l" t="t" r="r" b="b"/>
              <a:pathLst>
                <a:path w="435" h="5585" extrusionOk="0">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9" name="Google Shape;12569;p24"/>
            <p:cNvSpPr/>
            <p:nvPr/>
          </p:nvSpPr>
          <p:spPr>
            <a:xfrm>
              <a:off x="2477350" y="4239450"/>
              <a:ext cx="125650" cy="125650"/>
            </a:xfrm>
            <a:custGeom>
              <a:avLst/>
              <a:gdLst/>
              <a:ahLst/>
              <a:cxnLst/>
              <a:rect l="l" t="t" r="r" b="b"/>
              <a:pathLst>
                <a:path w="5026" h="5026" extrusionOk="0">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0" name="Google Shape;12570;p24"/>
            <p:cNvSpPr/>
            <p:nvPr/>
          </p:nvSpPr>
          <p:spPr>
            <a:xfrm>
              <a:off x="2516125" y="4258825"/>
              <a:ext cx="46550" cy="56625"/>
            </a:xfrm>
            <a:custGeom>
              <a:avLst/>
              <a:gdLst/>
              <a:ahLst/>
              <a:cxnLst/>
              <a:rect l="l" t="t" r="r" b="b"/>
              <a:pathLst>
                <a:path w="1862" h="2265" extrusionOk="0">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1" name="Google Shape;12571;p24"/>
            <p:cNvSpPr/>
            <p:nvPr/>
          </p:nvSpPr>
          <p:spPr>
            <a:xfrm>
              <a:off x="2651050" y="4236225"/>
              <a:ext cx="108600" cy="31925"/>
            </a:xfrm>
            <a:custGeom>
              <a:avLst/>
              <a:gdLst/>
              <a:ahLst/>
              <a:cxnLst/>
              <a:rect l="l" t="t" r="r" b="b"/>
              <a:pathLst>
                <a:path w="4344" h="1277" extrusionOk="0">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2" name="Google Shape;12572;p24"/>
            <p:cNvSpPr/>
            <p:nvPr/>
          </p:nvSpPr>
          <p:spPr>
            <a:xfrm>
              <a:off x="2651050" y="4285200"/>
              <a:ext cx="108600" cy="31800"/>
            </a:xfrm>
            <a:custGeom>
              <a:avLst/>
              <a:gdLst/>
              <a:ahLst/>
              <a:cxnLst/>
              <a:rect l="l" t="t" r="r" b="b"/>
              <a:pathLst>
                <a:path w="4344" h="1272" extrusionOk="0">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3" name="Google Shape;12573;p24"/>
            <p:cNvSpPr/>
            <p:nvPr/>
          </p:nvSpPr>
          <p:spPr>
            <a:xfrm>
              <a:off x="2651050" y="4334050"/>
              <a:ext cx="108600" cy="31825"/>
            </a:xfrm>
            <a:custGeom>
              <a:avLst/>
              <a:gdLst/>
              <a:ahLst/>
              <a:cxnLst/>
              <a:rect l="l" t="t" r="r" b="b"/>
              <a:pathLst>
                <a:path w="4344" h="1273" extrusionOk="0">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74" name="Google Shape;12574;p24"/>
          <p:cNvGrpSpPr/>
          <p:nvPr/>
        </p:nvGrpSpPr>
        <p:grpSpPr>
          <a:xfrm>
            <a:off x="5508379" y="3996625"/>
            <a:ext cx="349000" cy="307125"/>
            <a:chOff x="1681700" y="4191350"/>
            <a:chExt cx="349000" cy="307125"/>
          </a:xfrm>
        </p:grpSpPr>
        <p:sp>
          <p:nvSpPr>
            <p:cNvPr id="12575" name="Google Shape;12575;p24"/>
            <p:cNvSpPr/>
            <p:nvPr/>
          </p:nvSpPr>
          <p:spPr>
            <a:xfrm>
              <a:off x="1849750" y="4215400"/>
              <a:ext cx="11125" cy="7550"/>
            </a:xfrm>
            <a:custGeom>
              <a:avLst/>
              <a:gdLst/>
              <a:ahLst/>
              <a:cxnLst/>
              <a:rect l="l" t="t" r="r" b="b"/>
              <a:pathLst>
                <a:path w="445" h="302" extrusionOk="0">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6" name="Google Shape;12576;p24"/>
            <p:cNvSpPr/>
            <p:nvPr/>
          </p:nvSpPr>
          <p:spPr>
            <a:xfrm>
              <a:off x="1681700" y="4191350"/>
              <a:ext cx="349000" cy="307125"/>
            </a:xfrm>
            <a:custGeom>
              <a:avLst/>
              <a:gdLst/>
              <a:ahLst/>
              <a:cxnLst/>
              <a:rect l="l" t="t" r="r" b="b"/>
              <a:pathLst>
                <a:path w="13960" h="12285" extrusionOk="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7" name="Google Shape;12577;p24"/>
            <p:cNvSpPr/>
            <p:nvPr/>
          </p:nvSpPr>
          <p:spPr>
            <a:xfrm>
              <a:off x="1742200" y="4282875"/>
              <a:ext cx="100050" cy="100050"/>
            </a:xfrm>
            <a:custGeom>
              <a:avLst/>
              <a:gdLst/>
              <a:ahLst/>
              <a:cxnLst/>
              <a:rect l="l" t="t" r="r" b="b"/>
              <a:pathLst>
                <a:path w="4002" h="4002" extrusionOk="0">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8" name="Google Shape;12578;p24"/>
            <p:cNvSpPr/>
            <p:nvPr/>
          </p:nvSpPr>
          <p:spPr>
            <a:xfrm>
              <a:off x="1774775" y="4301775"/>
              <a:ext cx="48650" cy="40500"/>
            </a:xfrm>
            <a:custGeom>
              <a:avLst/>
              <a:gdLst/>
              <a:ahLst/>
              <a:cxnLst/>
              <a:rect l="l" t="t" r="r" b="b"/>
              <a:pathLst>
                <a:path w="1946" h="1620" extrusionOk="0">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9" name="Google Shape;12579;p24"/>
            <p:cNvSpPr/>
            <p:nvPr/>
          </p:nvSpPr>
          <p:spPr>
            <a:xfrm>
              <a:off x="1869375" y="4282875"/>
              <a:ext cx="100050" cy="100050"/>
            </a:xfrm>
            <a:custGeom>
              <a:avLst/>
              <a:gdLst/>
              <a:ahLst/>
              <a:cxnLst/>
              <a:rect l="l" t="t" r="r" b="b"/>
              <a:pathLst>
                <a:path w="4002" h="4002" extrusionOk="0">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0" name="Google Shape;12580;p24"/>
            <p:cNvSpPr/>
            <p:nvPr/>
          </p:nvSpPr>
          <p:spPr>
            <a:xfrm>
              <a:off x="1901950" y="4301775"/>
              <a:ext cx="47950" cy="40500"/>
            </a:xfrm>
            <a:custGeom>
              <a:avLst/>
              <a:gdLst/>
              <a:ahLst/>
              <a:cxnLst/>
              <a:rect l="l" t="t" r="r" b="b"/>
              <a:pathLst>
                <a:path w="1918" h="1620" extrusionOk="0">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81" name="Google Shape;12581;p24"/>
          <p:cNvGrpSpPr/>
          <p:nvPr/>
        </p:nvGrpSpPr>
        <p:grpSpPr>
          <a:xfrm>
            <a:off x="6275158" y="4016012"/>
            <a:ext cx="348975" cy="268350"/>
            <a:chOff x="7719625" y="1964175"/>
            <a:chExt cx="348975" cy="268350"/>
          </a:xfrm>
        </p:grpSpPr>
        <p:sp>
          <p:nvSpPr>
            <p:cNvPr id="12582" name="Google Shape;12582;p24"/>
            <p:cNvSpPr/>
            <p:nvPr/>
          </p:nvSpPr>
          <p:spPr>
            <a:xfrm>
              <a:off x="7985600" y="1985325"/>
              <a:ext cx="10900" cy="10500"/>
            </a:xfrm>
            <a:custGeom>
              <a:avLst/>
              <a:gdLst/>
              <a:ahLst/>
              <a:cxnLst/>
              <a:rect l="l" t="t" r="r" b="b"/>
              <a:pathLst>
                <a:path w="436" h="420" extrusionOk="0">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3" name="Google Shape;12583;p24"/>
            <p:cNvSpPr/>
            <p:nvPr/>
          </p:nvSpPr>
          <p:spPr>
            <a:xfrm>
              <a:off x="8007325" y="1985125"/>
              <a:ext cx="10100" cy="10100"/>
            </a:xfrm>
            <a:custGeom>
              <a:avLst/>
              <a:gdLst/>
              <a:ahLst/>
              <a:cxnLst/>
              <a:rect l="l" t="t" r="r" b="b"/>
              <a:pathLst>
                <a:path w="404" h="404" extrusionOk="0">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4" name="Google Shape;12584;p24"/>
            <p:cNvSpPr/>
            <p:nvPr/>
          </p:nvSpPr>
          <p:spPr>
            <a:xfrm>
              <a:off x="8028250" y="1985125"/>
              <a:ext cx="10125" cy="10100"/>
            </a:xfrm>
            <a:custGeom>
              <a:avLst/>
              <a:gdLst/>
              <a:ahLst/>
              <a:cxnLst/>
              <a:rect l="l" t="t" r="r" b="b"/>
              <a:pathLst>
                <a:path w="405" h="404" extrusionOk="0">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5" name="Google Shape;12585;p24"/>
            <p:cNvSpPr/>
            <p:nvPr/>
          </p:nvSpPr>
          <p:spPr>
            <a:xfrm>
              <a:off x="7757375" y="2039400"/>
              <a:ext cx="11900" cy="7550"/>
            </a:xfrm>
            <a:custGeom>
              <a:avLst/>
              <a:gdLst/>
              <a:ahLst/>
              <a:cxnLst/>
              <a:rect l="l" t="t" r="r" b="b"/>
              <a:pathLst>
                <a:path w="476" h="302" extrusionOk="0">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6" name="Google Shape;12586;p24"/>
            <p:cNvSpPr/>
            <p:nvPr/>
          </p:nvSpPr>
          <p:spPr>
            <a:xfrm>
              <a:off x="7757375" y="2129375"/>
              <a:ext cx="11900" cy="7550"/>
            </a:xfrm>
            <a:custGeom>
              <a:avLst/>
              <a:gdLst/>
              <a:ahLst/>
              <a:cxnLst/>
              <a:rect l="l" t="t" r="r" b="b"/>
              <a:pathLst>
                <a:path w="476" h="302" extrusionOk="0">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7" name="Google Shape;12587;p24"/>
            <p:cNvSpPr/>
            <p:nvPr/>
          </p:nvSpPr>
          <p:spPr>
            <a:xfrm>
              <a:off x="7719625" y="1964175"/>
              <a:ext cx="348975" cy="268350"/>
            </a:xfrm>
            <a:custGeom>
              <a:avLst/>
              <a:gdLst/>
              <a:ahLst/>
              <a:cxnLst/>
              <a:rect l="l" t="t" r="r" b="b"/>
              <a:pathLst>
                <a:path w="13959" h="10734" extrusionOk="0">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8" name="Google Shape;12588;p24"/>
            <p:cNvSpPr/>
            <p:nvPr/>
          </p:nvSpPr>
          <p:spPr>
            <a:xfrm>
              <a:off x="7756850" y="2061125"/>
              <a:ext cx="75225" cy="10100"/>
            </a:xfrm>
            <a:custGeom>
              <a:avLst/>
              <a:gdLst/>
              <a:ahLst/>
              <a:cxnLst/>
              <a:rect l="l" t="t" r="r" b="b"/>
              <a:pathLst>
                <a:path w="3009" h="404" extrusionOk="0">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9" name="Google Shape;12589;p24"/>
            <p:cNvSpPr/>
            <p:nvPr/>
          </p:nvSpPr>
          <p:spPr>
            <a:xfrm>
              <a:off x="7774675" y="2039400"/>
              <a:ext cx="110925" cy="10900"/>
            </a:xfrm>
            <a:custGeom>
              <a:avLst/>
              <a:gdLst/>
              <a:ahLst/>
              <a:cxnLst/>
              <a:rect l="l" t="t" r="r" b="b"/>
              <a:pathLst>
                <a:path w="4437" h="436" extrusionOk="0">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0" name="Google Shape;12590;p24"/>
            <p:cNvSpPr/>
            <p:nvPr/>
          </p:nvSpPr>
          <p:spPr>
            <a:xfrm>
              <a:off x="7758400" y="2079375"/>
              <a:ext cx="35675" cy="30625"/>
            </a:xfrm>
            <a:custGeom>
              <a:avLst/>
              <a:gdLst/>
              <a:ahLst/>
              <a:cxnLst/>
              <a:rect l="l" t="t" r="r" b="b"/>
              <a:pathLst>
                <a:path w="1427" h="1225" extrusionOk="0">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1" name="Google Shape;12591;p24"/>
            <p:cNvSpPr/>
            <p:nvPr/>
          </p:nvSpPr>
          <p:spPr>
            <a:xfrm>
              <a:off x="7800275" y="2079375"/>
              <a:ext cx="36475" cy="30625"/>
            </a:xfrm>
            <a:custGeom>
              <a:avLst/>
              <a:gdLst/>
              <a:ahLst/>
              <a:cxnLst/>
              <a:rect l="l" t="t" r="r" b="b"/>
              <a:pathLst>
                <a:path w="1459" h="1225" extrusionOk="0">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2" name="Google Shape;12592;p24"/>
            <p:cNvSpPr/>
            <p:nvPr/>
          </p:nvSpPr>
          <p:spPr>
            <a:xfrm>
              <a:off x="7847575" y="2079725"/>
              <a:ext cx="35700" cy="30650"/>
            </a:xfrm>
            <a:custGeom>
              <a:avLst/>
              <a:gdLst/>
              <a:ahLst/>
              <a:cxnLst/>
              <a:rect l="l" t="t" r="r" b="b"/>
              <a:pathLst>
                <a:path w="1428" h="1226" extrusionOk="0">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3" name="Google Shape;12593;p24"/>
            <p:cNvSpPr/>
            <p:nvPr/>
          </p:nvSpPr>
          <p:spPr>
            <a:xfrm>
              <a:off x="7758400" y="2151075"/>
              <a:ext cx="71350" cy="10100"/>
            </a:xfrm>
            <a:custGeom>
              <a:avLst/>
              <a:gdLst/>
              <a:ahLst/>
              <a:cxnLst/>
              <a:rect l="l" t="t" r="r" b="b"/>
              <a:pathLst>
                <a:path w="2854" h="404" extrusionOk="0">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4" name="Google Shape;12594;p24"/>
            <p:cNvSpPr/>
            <p:nvPr/>
          </p:nvSpPr>
          <p:spPr>
            <a:xfrm>
              <a:off x="7776225" y="2129375"/>
              <a:ext cx="109375" cy="10100"/>
            </a:xfrm>
            <a:custGeom>
              <a:avLst/>
              <a:gdLst/>
              <a:ahLst/>
              <a:cxnLst/>
              <a:rect l="l" t="t" r="r" b="b"/>
              <a:pathLst>
                <a:path w="4375" h="404" extrusionOk="0">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5" name="Google Shape;12595;p24"/>
            <p:cNvSpPr/>
            <p:nvPr/>
          </p:nvSpPr>
          <p:spPr>
            <a:xfrm>
              <a:off x="7758400" y="2169300"/>
              <a:ext cx="35675" cy="30650"/>
            </a:xfrm>
            <a:custGeom>
              <a:avLst/>
              <a:gdLst/>
              <a:ahLst/>
              <a:cxnLst/>
              <a:rect l="l" t="t" r="r" b="b"/>
              <a:pathLst>
                <a:path w="1427" h="1226" extrusionOk="0">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6" name="Google Shape;12596;p24"/>
            <p:cNvSpPr/>
            <p:nvPr/>
          </p:nvSpPr>
          <p:spPr>
            <a:xfrm>
              <a:off x="7800275" y="2169700"/>
              <a:ext cx="36475" cy="30625"/>
            </a:xfrm>
            <a:custGeom>
              <a:avLst/>
              <a:gdLst/>
              <a:ahLst/>
              <a:cxnLst/>
              <a:rect l="l" t="t" r="r" b="b"/>
              <a:pathLst>
                <a:path w="1459"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7" name="Google Shape;12597;p24"/>
            <p:cNvSpPr/>
            <p:nvPr/>
          </p:nvSpPr>
          <p:spPr>
            <a:xfrm>
              <a:off x="7847575" y="2169700"/>
              <a:ext cx="35700" cy="30625"/>
            </a:xfrm>
            <a:custGeom>
              <a:avLst/>
              <a:gdLst/>
              <a:ahLst/>
              <a:cxnLst/>
              <a:rect l="l" t="t" r="r" b="b"/>
              <a:pathLst>
                <a:path w="1428"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8" name="Google Shape;12598;p24"/>
            <p:cNvSpPr/>
            <p:nvPr/>
          </p:nvSpPr>
          <p:spPr>
            <a:xfrm>
              <a:off x="7942950" y="2031950"/>
              <a:ext cx="93075" cy="175750"/>
            </a:xfrm>
            <a:custGeom>
              <a:avLst/>
              <a:gdLst/>
              <a:ahLst/>
              <a:cxnLst/>
              <a:rect l="l" t="t" r="r" b="b"/>
              <a:pathLst>
                <a:path w="3723" h="7030" extrusionOk="0">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99" name="Google Shape;12599;p24"/>
          <p:cNvGrpSpPr/>
          <p:nvPr/>
        </p:nvGrpSpPr>
        <p:grpSpPr>
          <a:xfrm>
            <a:off x="7009520" y="4015250"/>
            <a:ext cx="348975" cy="269875"/>
            <a:chOff x="931825" y="4209975"/>
            <a:chExt cx="348975" cy="269875"/>
          </a:xfrm>
        </p:grpSpPr>
        <p:sp>
          <p:nvSpPr>
            <p:cNvPr id="12600" name="Google Shape;12600;p24"/>
            <p:cNvSpPr/>
            <p:nvPr/>
          </p:nvSpPr>
          <p:spPr>
            <a:xfrm>
              <a:off x="1062875" y="4246425"/>
              <a:ext cx="78350" cy="10100"/>
            </a:xfrm>
            <a:custGeom>
              <a:avLst/>
              <a:gdLst/>
              <a:ahLst/>
              <a:cxnLst/>
              <a:rect l="l" t="t" r="r" b="b"/>
              <a:pathLst>
                <a:path w="3134" h="404" extrusionOk="0">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1" name="Google Shape;12601;p24"/>
            <p:cNvSpPr/>
            <p:nvPr/>
          </p:nvSpPr>
          <p:spPr>
            <a:xfrm>
              <a:off x="1061325" y="4268900"/>
              <a:ext cx="81450" cy="10875"/>
            </a:xfrm>
            <a:custGeom>
              <a:avLst/>
              <a:gdLst/>
              <a:ahLst/>
              <a:cxnLst/>
              <a:rect l="l" t="t" r="r" b="b"/>
              <a:pathLst>
                <a:path w="3258" h="435" extrusionOk="0">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2" name="Google Shape;12602;p24"/>
            <p:cNvSpPr/>
            <p:nvPr/>
          </p:nvSpPr>
          <p:spPr>
            <a:xfrm>
              <a:off x="1061325" y="4291400"/>
              <a:ext cx="81450" cy="10100"/>
            </a:xfrm>
            <a:custGeom>
              <a:avLst/>
              <a:gdLst/>
              <a:ahLst/>
              <a:cxnLst/>
              <a:rect l="l" t="t" r="r" b="b"/>
              <a:pathLst>
                <a:path w="3258" h="404" extrusionOk="0">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3" name="Google Shape;12603;p24"/>
            <p:cNvSpPr/>
            <p:nvPr/>
          </p:nvSpPr>
          <p:spPr>
            <a:xfrm>
              <a:off x="931825" y="4209975"/>
              <a:ext cx="348975" cy="269875"/>
            </a:xfrm>
            <a:custGeom>
              <a:avLst/>
              <a:gdLst/>
              <a:ahLst/>
              <a:cxnLst/>
              <a:rect l="l" t="t" r="r" b="b"/>
              <a:pathLst>
                <a:path w="13959" h="10795" extrusionOk="0">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4" name="Google Shape;12604;p24"/>
            <p:cNvSpPr/>
            <p:nvPr/>
          </p:nvSpPr>
          <p:spPr>
            <a:xfrm>
              <a:off x="1030000" y="4392150"/>
              <a:ext cx="145350" cy="31200"/>
            </a:xfrm>
            <a:custGeom>
              <a:avLst/>
              <a:gdLst/>
              <a:ahLst/>
              <a:cxnLst/>
              <a:rect l="l" t="t" r="r" b="b"/>
              <a:pathLst>
                <a:path w="5814" h="1248" extrusionOk="0">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05" name="Google Shape;12605;p24"/>
          <p:cNvSpPr/>
          <p:nvPr/>
        </p:nvSpPr>
        <p:spPr>
          <a:xfrm>
            <a:off x="7754640" y="3975700"/>
            <a:ext cx="330400" cy="348975"/>
          </a:xfrm>
          <a:custGeom>
            <a:avLst/>
            <a:gdLst/>
            <a:ahLst/>
            <a:cxnLst/>
            <a:rect l="l" t="t" r="r" b="b"/>
            <a:pathLst>
              <a:path w="13216" h="13959" extrusionOk="0">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606" name="Google Shape;12606;p24"/>
          <p:cNvGrpSpPr/>
          <p:nvPr/>
        </p:nvGrpSpPr>
        <p:grpSpPr>
          <a:xfrm>
            <a:off x="2469473" y="1743861"/>
            <a:ext cx="292375" cy="348975"/>
            <a:chOff x="1709625" y="1923875"/>
            <a:chExt cx="292375" cy="348975"/>
          </a:xfrm>
        </p:grpSpPr>
        <p:sp>
          <p:nvSpPr>
            <p:cNvPr id="12607" name="Google Shape;12607;p24"/>
            <p:cNvSpPr/>
            <p:nvPr/>
          </p:nvSpPr>
          <p:spPr>
            <a:xfrm>
              <a:off x="1709625" y="1923875"/>
              <a:ext cx="292375" cy="348975"/>
            </a:xfrm>
            <a:custGeom>
              <a:avLst/>
              <a:gdLst/>
              <a:ahLst/>
              <a:cxnLst/>
              <a:rect l="l" t="t" r="r" b="b"/>
              <a:pathLst>
                <a:path w="11695" h="13959" extrusionOk="0">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8" name="Google Shape;12608;p24"/>
            <p:cNvSpPr/>
            <p:nvPr/>
          </p:nvSpPr>
          <p:spPr>
            <a:xfrm>
              <a:off x="1777875" y="2002175"/>
              <a:ext cx="78350" cy="10125"/>
            </a:xfrm>
            <a:custGeom>
              <a:avLst/>
              <a:gdLst/>
              <a:ahLst/>
              <a:cxnLst/>
              <a:rect l="l" t="t" r="r" b="b"/>
              <a:pathLst>
                <a:path w="3134" h="405" extrusionOk="0">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9" name="Google Shape;12609;p24"/>
            <p:cNvSpPr/>
            <p:nvPr/>
          </p:nvSpPr>
          <p:spPr>
            <a:xfrm>
              <a:off x="1779575" y="2154150"/>
              <a:ext cx="50850" cy="10175"/>
            </a:xfrm>
            <a:custGeom>
              <a:avLst/>
              <a:gdLst/>
              <a:ahLst/>
              <a:cxnLst/>
              <a:rect l="l" t="t" r="r" b="b"/>
              <a:pathLst>
                <a:path w="2034" h="407" extrusionOk="0">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0" name="Google Shape;12610;p24"/>
            <p:cNvSpPr/>
            <p:nvPr/>
          </p:nvSpPr>
          <p:spPr>
            <a:xfrm>
              <a:off x="1779425" y="2178225"/>
              <a:ext cx="50425" cy="10100"/>
            </a:xfrm>
            <a:custGeom>
              <a:avLst/>
              <a:gdLst/>
              <a:ahLst/>
              <a:cxnLst/>
              <a:rect l="l" t="t" r="r" b="b"/>
              <a:pathLst>
                <a:path w="2017" h="404" extrusionOk="0">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1" name="Google Shape;12611;p24"/>
            <p:cNvSpPr/>
            <p:nvPr/>
          </p:nvSpPr>
          <p:spPr>
            <a:xfrm>
              <a:off x="1777875" y="2203000"/>
              <a:ext cx="53525" cy="10150"/>
            </a:xfrm>
            <a:custGeom>
              <a:avLst/>
              <a:gdLst/>
              <a:ahLst/>
              <a:cxnLst/>
              <a:rect l="l" t="t" r="r" b="b"/>
              <a:pathLst>
                <a:path w="2141" h="406" extrusionOk="0">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2" name="Google Shape;12612;p24"/>
            <p:cNvSpPr/>
            <p:nvPr/>
          </p:nvSpPr>
          <p:spPr>
            <a:xfrm>
              <a:off x="1777875" y="2227075"/>
              <a:ext cx="53525" cy="10100"/>
            </a:xfrm>
            <a:custGeom>
              <a:avLst/>
              <a:gdLst/>
              <a:ahLst/>
              <a:cxnLst/>
              <a:rect l="l" t="t" r="r" b="b"/>
              <a:pathLst>
                <a:path w="2141" h="404" extrusionOk="0">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3" name="Google Shape;12613;p24"/>
            <p:cNvSpPr/>
            <p:nvPr/>
          </p:nvSpPr>
          <p:spPr>
            <a:xfrm>
              <a:off x="1777875" y="2086725"/>
              <a:ext cx="152000" cy="10875"/>
            </a:xfrm>
            <a:custGeom>
              <a:avLst/>
              <a:gdLst/>
              <a:ahLst/>
              <a:cxnLst/>
              <a:rect l="l" t="t" r="r" b="b"/>
              <a:pathLst>
                <a:path w="6080" h="435" extrusionOk="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4" name="Google Shape;12614;p24"/>
            <p:cNvSpPr/>
            <p:nvPr/>
          </p:nvSpPr>
          <p:spPr>
            <a:xfrm>
              <a:off x="1777875" y="2109975"/>
              <a:ext cx="152000" cy="10100"/>
            </a:xfrm>
            <a:custGeom>
              <a:avLst/>
              <a:gdLst/>
              <a:ahLst/>
              <a:cxnLst/>
              <a:rect l="l" t="t" r="r" b="b"/>
              <a:pathLst>
                <a:path w="6080" h="404" extrusionOk="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5" name="Google Shape;12615;p24"/>
            <p:cNvSpPr/>
            <p:nvPr/>
          </p:nvSpPr>
          <p:spPr>
            <a:xfrm>
              <a:off x="1780200" y="2025450"/>
              <a:ext cx="148125" cy="40350"/>
            </a:xfrm>
            <a:custGeom>
              <a:avLst/>
              <a:gdLst/>
              <a:ahLst/>
              <a:cxnLst/>
              <a:rect l="l" t="t" r="r" b="b"/>
              <a:pathLst>
                <a:path w="5925" h="1614" extrusionOk="0">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6" name="Google Shape;12616;p24"/>
            <p:cNvSpPr/>
            <p:nvPr/>
          </p:nvSpPr>
          <p:spPr>
            <a:xfrm>
              <a:off x="1955450" y="2175125"/>
              <a:ext cx="24075" cy="41700"/>
            </a:xfrm>
            <a:custGeom>
              <a:avLst/>
              <a:gdLst/>
              <a:ahLst/>
              <a:cxnLst/>
              <a:rect l="l" t="t" r="r" b="b"/>
              <a:pathLst>
                <a:path w="963" h="1668" extrusionOk="0">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7" name="Google Shape;12617;p24"/>
            <p:cNvSpPr/>
            <p:nvPr/>
          </p:nvSpPr>
          <p:spPr>
            <a:xfrm>
              <a:off x="1915125" y="2175125"/>
              <a:ext cx="33375" cy="41900"/>
            </a:xfrm>
            <a:custGeom>
              <a:avLst/>
              <a:gdLst/>
              <a:ahLst/>
              <a:cxnLst/>
              <a:rect l="l" t="t" r="r" b="b"/>
              <a:pathLst>
                <a:path w="1335" h="1676" extrusionOk="0">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8" name="Google Shape;12618;p24"/>
            <p:cNvSpPr/>
            <p:nvPr/>
          </p:nvSpPr>
          <p:spPr>
            <a:xfrm>
              <a:off x="1877525" y="2174800"/>
              <a:ext cx="33750" cy="41625"/>
            </a:xfrm>
            <a:custGeom>
              <a:avLst/>
              <a:gdLst/>
              <a:ahLst/>
              <a:cxnLst/>
              <a:rect l="l" t="t" r="r" b="b"/>
              <a:pathLst>
                <a:path w="1350" h="1665" extrusionOk="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19" name="Google Shape;12619;p24"/>
          <p:cNvGrpSpPr/>
          <p:nvPr/>
        </p:nvGrpSpPr>
        <p:grpSpPr>
          <a:xfrm>
            <a:off x="1057406" y="2264479"/>
            <a:ext cx="351325" cy="342775"/>
            <a:chOff x="1680925" y="3066150"/>
            <a:chExt cx="351325" cy="342775"/>
          </a:xfrm>
        </p:grpSpPr>
        <p:sp>
          <p:nvSpPr>
            <p:cNvPr id="12620" name="Google Shape;12620;p24"/>
            <p:cNvSpPr/>
            <p:nvPr/>
          </p:nvSpPr>
          <p:spPr>
            <a:xfrm>
              <a:off x="1949250" y="3134775"/>
              <a:ext cx="41125" cy="16700"/>
            </a:xfrm>
            <a:custGeom>
              <a:avLst/>
              <a:gdLst/>
              <a:ahLst/>
              <a:cxnLst/>
              <a:rect l="l" t="t" r="r" b="b"/>
              <a:pathLst>
                <a:path w="1645" h="668" extrusionOk="0">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1" name="Google Shape;12621;p24"/>
            <p:cNvSpPr/>
            <p:nvPr/>
          </p:nvSpPr>
          <p:spPr>
            <a:xfrm>
              <a:off x="1931650" y="3112675"/>
              <a:ext cx="74225" cy="23275"/>
            </a:xfrm>
            <a:custGeom>
              <a:avLst/>
              <a:gdLst/>
              <a:ahLst/>
              <a:cxnLst/>
              <a:rect l="l" t="t" r="r" b="b"/>
              <a:pathLst>
                <a:path w="2969" h="931" extrusionOk="0">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2" name="Google Shape;12622;p24"/>
            <p:cNvSpPr/>
            <p:nvPr/>
          </p:nvSpPr>
          <p:spPr>
            <a:xfrm>
              <a:off x="1917450" y="3089400"/>
              <a:ext cx="105500" cy="29700"/>
            </a:xfrm>
            <a:custGeom>
              <a:avLst/>
              <a:gdLst/>
              <a:ahLst/>
              <a:cxnLst/>
              <a:rect l="l" t="t" r="r" b="b"/>
              <a:pathLst>
                <a:path w="4220" h="1188" extrusionOk="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3" name="Google Shape;12623;p24"/>
            <p:cNvSpPr/>
            <p:nvPr/>
          </p:nvSpPr>
          <p:spPr>
            <a:xfrm>
              <a:off x="1680925" y="3066150"/>
              <a:ext cx="351325" cy="342775"/>
            </a:xfrm>
            <a:custGeom>
              <a:avLst/>
              <a:gdLst/>
              <a:ahLst/>
              <a:cxnLst/>
              <a:rect l="l" t="t" r="r" b="b"/>
              <a:pathLst>
                <a:path w="14053" h="13711" extrusionOk="0">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4" name="Google Shape;12624;p24"/>
            <p:cNvSpPr/>
            <p:nvPr/>
          </p:nvSpPr>
          <p:spPr>
            <a:xfrm>
              <a:off x="1809650" y="3208050"/>
              <a:ext cx="79900" cy="68575"/>
            </a:xfrm>
            <a:custGeom>
              <a:avLst/>
              <a:gdLst/>
              <a:ahLst/>
              <a:cxnLst/>
              <a:rect l="l" t="t" r="r" b="b"/>
              <a:pathLst>
                <a:path w="3196" h="2743" extrusionOk="0">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5" name="Google Shape;12625;p24"/>
            <p:cNvSpPr/>
            <p:nvPr/>
          </p:nvSpPr>
          <p:spPr>
            <a:xfrm>
              <a:off x="1849975" y="3225300"/>
              <a:ext cx="15550" cy="26200"/>
            </a:xfrm>
            <a:custGeom>
              <a:avLst/>
              <a:gdLst/>
              <a:ahLst/>
              <a:cxnLst/>
              <a:rect l="l" t="t" r="r" b="b"/>
              <a:pathLst>
                <a:path w="622" h="1048" extrusionOk="0">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26" name="Google Shape;12626;p24"/>
          <p:cNvGrpSpPr/>
          <p:nvPr/>
        </p:nvGrpSpPr>
        <p:grpSpPr>
          <a:xfrm>
            <a:off x="3990801" y="2320304"/>
            <a:ext cx="355200" cy="231125"/>
            <a:chOff x="3953100" y="3121200"/>
            <a:chExt cx="355200" cy="231125"/>
          </a:xfrm>
        </p:grpSpPr>
        <p:sp>
          <p:nvSpPr>
            <p:cNvPr id="12627" name="Google Shape;12627;p24"/>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8" name="Google Shape;12628;p24"/>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9" name="Google Shape;12629;p24"/>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0" name="Google Shape;12630;p24"/>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1" name="Google Shape;12631;p24"/>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32" name="Google Shape;12632;p24"/>
          <p:cNvGrpSpPr/>
          <p:nvPr/>
        </p:nvGrpSpPr>
        <p:grpSpPr>
          <a:xfrm>
            <a:off x="5508004" y="1785299"/>
            <a:ext cx="349750" cy="266100"/>
            <a:chOff x="931825" y="2533500"/>
            <a:chExt cx="349750" cy="266100"/>
          </a:xfrm>
        </p:grpSpPr>
        <p:sp>
          <p:nvSpPr>
            <p:cNvPr id="12633" name="Google Shape;12633;p24"/>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4" name="Google Shape;12634;p24"/>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5" name="Google Shape;12635;p24"/>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6" name="Google Shape;12636;p24"/>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7" name="Google Shape;12637;p24"/>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8" name="Google Shape;12638;p24"/>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9" name="Google Shape;12639;p24"/>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0" name="Google Shape;12640;p24"/>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1" name="Google Shape;12641;p24"/>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2" name="Google Shape;12642;p24"/>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3" name="Google Shape;12643;p24"/>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44" name="Google Shape;12644;p24"/>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Online Learning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2645" name="Google Shape;12645;p2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Icons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649"/>
        <p:cNvGrpSpPr/>
        <p:nvPr/>
      </p:nvGrpSpPr>
      <p:grpSpPr>
        <a:xfrm>
          <a:off x="0" y="0"/>
          <a:ext cx="0" cy="0"/>
          <a:chOff x="0" y="0"/>
          <a:chExt cx="0" cy="0"/>
        </a:xfrm>
      </p:grpSpPr>
      <p:grpSp>
        <p:nvGrpSpPr>
          <p:cNvPr id="12650" name="Google Shape;12650;p25"/>
          <p:cNvGrpSpPr/>
          <p:nvPr/>
        </p:nvGrpSpPr>
        <p:grpSpPr>
          <a:xfrm>
            <a:off x="4803025" y="1783336"/>
            <a:ext cx="347225" cy="310175"/>
            <a:chOff x="7055563" y="3039906"/>
            <a:chExt cx="347225" cy="310175"/>
          </a:xfrm>
        </p:grpSpPr>
        <p:sp>
          <p:nvSpPr>
            <p:cNvPr id="12651" name="Google Shape;12651;p25"/>
            <p:cNvSpPr/>
            <p:nvPr/>
          </p:nvSpPr>
          <p:spPr>
            <a:xfrm>
              <a:off x="7165888" y="3133881"/>
              <a:ext cx="10050" cy="20225"/>
            </a:xfrm>
            <a:custGeom>
              <a:avLst/>
              <a:gdLst/>
              <a:ahLst/>
              <a:cxnLst/>
              <a:rect l="l" t="t" r="r" b="b"/>
              <a:pathLst>
                <a:path w="402" h="809" extrusionOk="0">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2" name="Google Shape;12652;p25"/>
            <p:cNvSpPr/>
            <p:nvPr/>
          </p:nvSpPr>
          <p:spPr>
            <a:xfrm>
              <a:off x="7281613" y="3135181"/>
              <a:ext cx="10075" cy="18925"/>
            </a:xfrm>
            <a:custGeom>
              <a:avLst/>
              <a:gdLst/>
              <a:ahLst/>
              <a:cxnLst/>
              <a:rect l="l" t="t" r="r" b="b"/>
              <a:pathLst>
                <a:path w="403" h="757" extrusionOk="0">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3" name="Google Shape;12653;p25"/>
            <p:cNvSpPr/>
            <p:nvPr/>
          </p:nvSpPr>
          <p:spPr>
            <a:xfrm>
              <a:off x="7209088" y="3143206"/>
              <a:ext cx="40750" cy="17075"/>
            </a:xfrm>
            <a:custGeom>
              <a:avLst/>
              <a:gdLst/>
              <a:ahLst/>
              <a:cxnLst/>
              <a:rect l="l" t="t" r="r" b="b"/>
              <a:pathLst>
                <a:path w="1630" h="683" extrusionOk="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4" name="Google Shape;12654;p25"/>
            <p:cNvSpPr/>
            <p:nvPr/>
          </p:nvSpPr>
          <p:spPr>
            <a:xfrm>
              <a:off x="7055563" y="3039906"/>
              <a:ext cx="347225" cy="310175"/>
            </a:xfrm>
            <a:custGeom>
              <a:avLst/>
              <a:gdLst/>
              <a:ahLst/>
              <a:cxnLst/>
              <a:rect l="l" t="t" r="r" b="b"/>
              <a:pathLst>
                <a:path w="13889" h="12407" extrusionOk="0">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55" name="Google Shape;12655;p25"/>
          <p:cNvGrpSpPr/>
          <p:nvPr/>
        </p:nvGrpSpPr>
        <p:grpSpPr>
          <a:xfrm>
            <a:off x="5493756" y="1777161"/>
            <a:ext cx="352625" cy="322525"/>
            <a:chOff x="6314113" y="3033731"/>
            <a:chExt cx="352625" cy="322525"/>
          </a:xfrm>
        </p:grpSpPr>
        <p:sp>
          <p:nvSpPr>
            <p:cNvPr id="12656" name="Google Shape;12656;p25"/>
            <p:cNvSpPr/>
            <p:nvPr/>
          </p:nvSpPr>
          <p:spPr>
            <a:xfrm>
              <a:off x="6366563" y="3160881"/>
              <a:ext cx="12000" cy="16375"/>
            </a:xfrm>
            <a:custGeom>
              <a:avLst/>
              <a:gdLst/>
              <a:ahLst/>
              <a:cxnLst/>
              <a:rect l="l" t="t" r="r" b="b"/>
              <a:pathLst>
                <a:path w="480" h="655" extrusionOk="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7" name="Google Shape;12657;p25"/>
            <p:cNvSpPr/>
            <p:nvPr/>
          </p:nvSpPr>
          <p:spPr>
            <a:xfrm>
              <a:off x="6441413" y="3160881"/>
              <a:ext cx="10050" cy="16375"/>
            </a:xfrm>
            <a:custGeom>
              <a:avLst/>
              <a:gdLst/>
              <a:ahLst/>
              <a:cxnLst/>
              <a:rect l="l" t="t" r="r" b="b"/>
              <a:pathLst>
                <a:path w="402" h="655" extrusionOk="0">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8" name="Google Shape;12658;p25"/>
            <p:cNvSpPr/>
            <p:nvPr/>
          </p:nvSpPr>
          <p:spPr>
            <a:xfrm>
              <a:off x="6393163" y="3166356"/>
              <a:ext cx="31300" cy="14375"/>
            </a:xfrm>
            <a:custGeom>
              <a:avLst/>
              <a:gdLst/>
              <a:ahLst/>
              <a:cxnLst/>
              <a:rect l="l" t="t" r="r" b="b"/>
              <a:pathLst>
                <a:path w="1252" h="575" extrusionOk="0">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9" name="Google Shape;12659;p25"/>
            <p:cNvSpPr/>
            <p:nvPr/>
          </p:nvSpPr>
          <p:spPr>
            <a:xfrm>
              <a:off x="6386638" y="3271356"/>
              <a:ext cx="46300" cy="49500"/>
            </a:xfrm>
            <a:custGeom>
              <a:avLst/>
              <a:gdLst/>
              <a:ahLst/>
              <a:cxnLst/>
              <a:rect l="l" t="t" r="r" b="b"/>
              <a:pathLst>
                <a:path w="1852" h="1980" extrusionOk="0">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0" name="Google Shape;12660;p25"/>
            <p:cNvSpPr/>
            <p:nvPr/>
          </p:nvSpPr>
          <p:spPr>
            <a:xfrm>
              <a:off x="6329538" y="3245131"/>
              <a:ext cx="45550" cy="49500"/>
            </a:xfrm>
            <a:custGeom>
              <a:avLst/>
              <a:gdLst/>
              <a:ahLst/>
              <a:cxnLst/>
              <a:rect l="l" t="t" r="r" b="b"/>
              <a:pathLst>
                <a:path w="1822" h="1980" extrusionOk="0">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1" name="Google Shape;12661;p25"/>
            <p:cNvSpPr/>
            <p:nvPr/>
          </p:nvSpPr>
          <p:spPr>
            <a:xfrm>
              <a:off x="6443713" y="3245131"/>
              <a:ext cx="46325" cy="49500"/>
            </a:xfrm>
            <a:custGeom>
              <a:avLst/>
              <a:gdLst/>
              <a:ahLst/>
              <a:cxnLst/>
              <a:rect l="l" t="t" r="r" b="b"/>
              <a:pathLst>
                <a:path w="1853" h="1980" extrusionOk="0">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2" name="Google Shape;12662;p25"/>
            <p:cNvSpPr/>
            <p:nvPr/>
          </p:nvSpPr>
          <p:spPr>
            <a:xfrm>
              <a:off x="6523188" y="3239731"/>
              <a:ext cx="104950" cy="86450"/>
            </a:xfrm>
            <a:custGeom>
              <a:avLst/>
              <a:gdLst/>
              <a:ahLst/>
              <a:cxnLst/>
              <a:rect l="l" t="t" r="r" b="b"/>
              <a:pathLst>
                <a:path w="4198" h="3458" extrusionOk="0">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3" name="Google Shape;12663;p25"/>
            <p:cNvSpPr/>
            <p:nvPr/>
          </p:nvSpPr>
          <p:spPr>
            <a:xfrm>
              <a:off x="6314113" y="3033731"/>
              <a:ext cx="352625" cy="322525"/>
            </a:xfrm>
            <a:custGeom>
              <a:avLst/>
              <a:gdLst/>
              <a:ahLst/>
              <a:cxnLst/>
              <a:rect l="l" t="t" r="r" b="b"/>
              <a:pathLst>
                <a:path w="14105" h="12901" extrusionOk="0">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64" name="Google Shape;12664;p25"/>
          <p:cNvGrpSpPr/>
          <p:nvPr/>
        </p:nvGrpSpPr>
        <p:grpSpPr>
          <a:xfrm>
            <a:off x="6283838" y="1765586"/>
            <a:ext cx="278550" cy="345675"/>
            <a:chOff x="4841988" y="4141656"/>
            <a:chExt cx="278550" cy="345675"/>
          </a:xfrm>
        </p:grpSpPr>
        <p:sp>
          <p:nvSpPr>
            <p:cNvPr id="12665" name="Google Shape;12665;p25"/>
            <p:cNvSpPr/>
            <p:nvPr/>
          </p:nvSpPr>
          <p:spPr>
            <a:xfrm>
              <a:off x="4946163" y="4363106"/>
              <a:ext cx="10050" cy="15450"/>
            </a:xfrm>
            <a:custGeom>
              <a:avLst/>
              <a:gdLst/>
              <a:ahLst/>
              <a:cxnLst/>
              <a:rect l="l" t="t" r="r" b="b"/>
              <a:pathLst>
                <a:path w="402" h="618" extrusionOk="0">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6" name="Google Shape;12666;p25"/>
            <p:cNvSpPr/>
            <p:nvPr/>
          </p:nvSpPr>
          <p:spPr>
            <a:xfrm>
              <a:off x="5006338" y="4363106"/>
              <a:ext cx="10825" cy="15450"/>
            </a:xfrm>
            <a:custGeom>
              <a:avLst/>
              <a:gdLst/>
              <a:ahLst/>
              <a:cxnLst/>
              <a:rect l="l" t="t" r="r" b="b"/>
              <a:pathLst>
                <a:path w="433" h="618" extrusionOk="0">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7" name="Google Shape;12667;p25"/>
            <p:cNvSpPr/>
            <p:nvPr/>
          </p:nvSpPr>
          <p:spPr>
            <a:xfrm>
              <a:off x="4966613" y="4368081"/>
              <a:ext cx="29300" cy="13550"/>
            </a:xfrm>
            <a:custGeom>
              <a:avLst/>
              <a:gdLst/>
              <a:ahLst/>
              <a:cxnLst/>
              <a:rect l="l" t="t" r="r" b="b"/>
              <a:pathLst>
                <a:path w="1172" h="542" extrusionOk="0">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8" name="Google Shape;12668;p25"/>
            <p:cNvSpPr/>
            <p:nvPr/>
          </p:nvSpPr>
          <p:spPr>
            <a:xfrm>
              <a:off x="4841988" y="4141656"/>
              <a:ext cx="278550" cy="345675"/>
            </a:xfrm>
            <a:custGeom>
              <a:avLst/>
              <a:gdLst/>
              <a:ahLst/>
              <a:cxnLst/>
              <a:rect l="l" t="t" r="r" b="b"/>
              <a:pathLst>
                <a:path w="11142" h="13827" extrusionOk="0">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9" name="Google Shape;12669;p25"/>
            <p:cNvSpPr/>
            <p:nvPr/>
          </p:nvSpPr>
          <p:spPr>
            <a:xfrm>
              <a:off x="4858188" y="4170206"/>
              <a:ext cx="226875" cy="291675"/>
            </a:xfrm>
            <a:custGeom>
              <a:avLst/>
              <a:gdLst/>
              <a:ahLst/>
              <a:cxnLst/>
              <a:rect l="l" t="t" r="r" b="b"/>
              <a:pathLst>
                <a:path w="9075" h="11667" extrusionOk="0">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0" name="Google Shape;12670;p25"/>
            <p:cNvSpPr/>
            <p:nvPr/>
          </p:nvSpPr>
          <p:spPr>
            <a:xfrm>
              <a:off x="4902163" y="4199331"/>
              <a:ext cx="157425" cy="229375"/>
            </a:xfrm>
            <a:custGeom>
              <a:avLst/>
              <a:gdLst/>
              <a:ahLst/>
              <a:cxnLst/>
              <a:rect l="l" t="t" r="r" b="b"/>
              <a:pathLst>
                <a:path w="6297" h="9175" extrusionOk="0">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71" name="Google Shape;12671;p25"/>
          <p:cNvGrpSpPr/>
          <p:nvPr/>
        </p:nvGrpSpPr>
        <p:grpSpPr>
          <a:xfrm>
            <a:off x="7019550" y="1765611"/>
            <a:ext cx="366500" cy="345625"/>
            <a:chOff x="4804963" y="3581531"/>
            <a:chExt cx="366500" cy="345625"/>
          </a:xfrm>
        </p:grpSpPr>
        <p:sp>
          <p:nvSpPr>
            <p:cNvPr id="12672" name="Google Shape;12672;p25"/>
            <p:cNvSpPr/>
            <p:nvPr/>
          </p:nvSpPr>
          <p:spPr>
            <a:xfrm>
              <a:off x="5015588" y="3626081"/>
              <a:ext cx="17775" cy="15650"/>
            </a:xfrm>
            <a:custGeom>
              <a:avLst/>
              <a:gdLst/>
              <a:ahLst/>
              <a:cxnLst/>
              <a:rect l="l" t="t" r="r" b="b"/>
              <a:pathLst>
                <a:path w="711" h="626" extrusionOk="0">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3" name="Google Shape;12673;p25"/>
            <p:cNvSpPr/>
            <p:nvPr/>
          </p:nvSpPr>
          <p:spPr>
            <a:xfrm>
              <a:off x="5080413" y="3690131"/>
              <a:ext cx="16975" cy="16400"/>
            </a:xfrm>
            <a:custGeom>
              <a:avLst/>
              <a:gdLst/>
              <a:ahLst/>
              <a:cxnLst/>
              <a:rect l="l" t="t" r="r" b="b"/>
              <a:pathLst>
                <a:path w="679" h="656" extrusionOk="0">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4" name="Google Shape;12674;p25"/>
            <p:cNvSpPr/>
            <p:nvPr/>
          </p:nvSpPr>
          <p:spPr>
            <a:xfrm>
              <a:off x="5041063" y="3656531"/>
              <a:ext cx="27025" cy="24700"/>
            </a:xfrm>
            <a:custGeom>
              <a:avLst/>
              <a:gdLst/>
              <a:ahLst/>
              <a:cxnLst/>
              <a:rect l="l" t="t" r="r" b="b"/>
              <a:pathLst>
                <a:path w="1081" h="988" extrusionOk="0">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5" name="Google Shape;12675;p25"/>
            <p:cNvSpPr/>
            <p:nvPr/>
          </p:nvSpPr>
          <p:spPr>
            <a:xfrm>
              <a:off x="4804963" y="3581531"/>
              <a:ext cx="366500" cy="345625"/>
            </a:xfrm>
            <a:custGeom>
              <a:avLst/>
              <a:gdLst/>
              <a:ahLst/>
              <a:cxnLst/>
              <a:rect l="l" t="t" r="r" b="b"/>
              <a:pathLst>
                <a:path w="14660" h="13825" extrusionOk="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76" name="Google Shape;12676;p25"/>
          <p:cNvGrpSpPr/>
          <p:nvPr/>
        </p:nvGrpSpPr>
        <p:grpSpPr>
          <a:xfrm>
            <a:off x="7766436" y="1765786"/>
            <a:ext cx="297075" cy="345275"/>
            <a:chOff x="1799788" y="4142056"/>
            <a:chExt cx="297075" cy="345275"/>
          </a:xfrm>
        </p:grpSpPr>
        <p:sp>
          <p:nvSpPr>
            <p:cNvPr id="12677" name="Google Shape;12677;p25"/>
            <p:cNvSpPr/>
            <p:nvPr/>
          </p:nvSpPr>
          <p:spPr>
            <a:xfrm>
              <a:off x="1898538" y="4197206"/>
              <a:ext cx="10050" cy="18550"/>
            </a:xfrm>
            <a:custGeom>
              <a:avLst/>
              <a:gdLst/>
              <a:ahLst/>
              <a:cxnLst/>
              <a:rect l="l" t="t" r="r" b="b"/>
              <a:pathLst>
                <a:path w="402" h="742" extrusionOk="0">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8" name="Google Shape;12678;p25"/>
            <p:cNvSpPr/>
            <p:nvPr/>
          </p:nvSpPr>
          <p:spPr>
            <a:xfrm>
              <a:off x="1986488" y="4197981"/>
              <a:ext cx="10850" cy="17775"/>
            </a:xfrm>
            <a:custGeom>
              <a:avLst/>
              <a:gdLst/>
              <a:ahLst/>
              <a:cxnLst/>
              <a:rect l="l" t="t" r="r" b="b"/>
              <a:pathLst>
                <a:path w="434" h="711" extrusionOk="0">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9" name="Google Shape;12679;p25"/>
            <p:cNvSpPr/>
            <p:nvPr/>
          </p:nvSpPr>
          <p:spPr>
            <a:xfrm>
              <a:off x="1931713" y="4204731"/>
              <a:ext cx="33200" cy="14875"/>
            </a:xfrm>
            <a:custGeom>
              <a:avLst/>
              <a:gdLst/>
              <a:ahLst/>
              <a:cxnLst/>
              <a:rect l="l" t="t" r="r" b="b"/>
              <a:pathLst>
                <a:path w="1328" h="595" extrusionOk="0">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0" name="Google Shape;12680;p25"/>
            <p:cNvSpPr/>
            <p:nvPr/>
          </p:nvSpPr>
          <p:spPr>
            <a:xfrm>
              <a:off x="1931713" y="4160831"/>
              <a:ext cx="37075" cy="31775"/>
            </a:xfrm>
            <a:custGeom>
              <a:avLst/>
              <a:gdLst/>
              <a:ahLst/>
              <a:cxnLst/>
              <a:rect l="l" t="t" r="r" b="b"/>
              <a:pathLst>
                <a:path w="1483" h="1271" extrusionOk="0">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1" name="Google Shape;12681;p25"/>
            <p:cNvSpPr/>
            <p:nvPr/>
          </p:nvSpPr>
          <p:spPr>
            <a:xfrm>
              <a:off x="1871013" y="4280956"/>
              <a:ext cx="48475" cy="23875"/>
            </a:xfrm>
            <a:custGeom>
              <a:avLst/>
              <a:gdLst/>
              <a:ahLst/>
              <a:cxnLst/>
              <a:rect l="l" t="t" r="r" b="b"/>
              <a:pathLst>
                <a:path w="1939" h="955" extrusionOk="0">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2" name="Google Shape;12682;p25"/>
            <p:cNvSpPr/>
            <p:nvPr/>
          </p:nvSpPr>
          <p:spPr>
            <a:xfrm>
              <a:off x="1946563" y="4288131"/>
              <a:ext cx="75300" cy="10225"/>
            </a:xfrm>
            <a:custGeom>
              <a:avLst/>
              <a:gdLst/>
              <a:ahLst/>
              <a:cxnLst/>
              <a:rect l="l" t="t" r="r" b="b"/>
              <a:pathLst>
                <a:path w="3012" h="409" extrusionOk="0">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3" name="Google Shape;12683;p25"/>
            <p:cNvSpPr/>
            <p:nvPr/>
          </p:nvSpPr>
          <p:spPr>
            <a:xfrm>
              <a:off x="1870763" y="4329731"/>
              <a:ext cx="47100" cy="24425"/>
            </a:xfrm>
            <a:custGeom>
              <a:avLst/>
              <a:gdLst/>
              <a:ahLst/>
              <a:cxnLst/>
              <a:rect l="l" t="t" r="r" b="b"/>
              <a:pathLst>
                <a:path w="1884" h="977" extrusionOk="0">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4" name="Google Shape;12684;p25"/>
            <p:cNvSpPr/>
            <p:nvPr/>
          </p:nvSpPr>
          <p:spPr>
            <a:xfrm>
              <a:off x="1947138" y="4336856"/>
              <a:ext cx="74875" cy="10075"/>
            </a:xfrm>
            <a:custGeom>
              <a:avLst/>
              <a:gdLst/>
              <a:ahLst/>
              <a:cxnLst/>
              <a:rect l="l" t="t" r="r" b="b"/>
              <a:pathLst>
                <a:path w="2995" h="403" extrusionOk="0">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5" name="Google Shape;12685;p25"/>
            <p:cNvSpPr/>
            <p:nvPr/>
          </p:nvSpPr>
          <p:spPr>
            <a:xfrm>
              <a:off x="1870763" y="4378906"/>
              <a:ext cx="47100" cy="23875"/>
            </a:xfrm>
            <a:custGeom>
              <a:avLst/>
              <a:gdLst/>
              <a:ahLst/>
              <a:cxnLst/>
              <a:rect l="l" t="t" r="r" b="b"/>
              <a:pathLst>
                <a:path w="1884" h="955" extrusionOk="0">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6" name="Google Shape;12686;p25"/>
            <p:cNvSpPr/>
            <p:nvPr/>
          </p:nvSpPr>
          <p:spPr>
            <a:xfrm>
              <a:off x="1947138" y="4385481"/>
              <a:ext cx="74875" cy="10825"/>
            </a:xfrm>
            <a:custGeom>
              <a:avLst/>
              <a:gdLst/>
              <a:ahLst/>
              <a:cxnLst/>
              <a:rect l="l" t="t" r="r" b="b"/>
              <a:pathLst>
                <a:path w="2995" h="433" extrusionOk="0">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7" name="Google Shape;12687;p25"/>
            <p:cNvSpPr/>
            <p:nvPr/>
          </p:nvSpPr>
          <p:spPr>
            <a:xfrm>
              <a:off x="1799788" y="4142056"/>
              <a:ext cx="297075" cy="345275"/>
            </a:xfrm>
            <a:custGeom>
              <a:avLst/>
              <a:gdLst/>
              <a:ahLst/>
              <a:cxnLst/>
              <a:rect l="l" t="t" r="r" b="b"/>
              <a:pathLst>
                <a:path w="11883" h="13811" extrusionOk="0">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88" name="Google Shape;12688;p25"/>
          <p:cNvGrpSpPr/>
          <p:nvPr/>
        </p:nvGrpSpPr>
        <p:grpSpPr>
          <a:xfrm>
            <a:off x="7742136" y="2330787"/>
            <a:ext cx="345675" cy="321775"/>
            <a:chOff x="5563388" y="3034481"/>
            <a:chExt cx="345675" cy="321775"/>
          </a:xfrm>
        </p:grpSpPr>
        <p:sp>
          <p:nvSpPr>
            <p:cNvPr id="12689" name="Google Shape;12689;p25"/>
            <p:cNvSpPr/>
            <p:nvPr/>
          </p:nvSpPr>
          <p:spPr>
            <a:xfrm>
              <a:off x="5684513" y="3122456"/>
              <a:ext cx="10075" cy="18550"/>
            </a:xfrm>
            <a:custGeom>
              <a:avLst/>
              <a:gdLst/>
              <a:ahLst/>
              <a:cxnLst/>
              <a:rect l="l" t="t" r="r" b="b"/>
              <a:pathLst>
                <a:path w="403" h="742" extrusionOk="0">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0" name="Google Shape;12690;p25"/>
            <p:cNvSpPr/>
            <p:nvPr/>
          </p:nvSpPr>
          <p:spPr>
            <a:xfrm>
              <a:off x="5777113" y="3122456"/>
              <a:ext cx="10825" cy="18550"/>
            </a:xfrm>
            <a:custGeom>
              <a:avLst/>
              <a:gdLst/>
              <a:ahLst/>
              <a:cxnLst/>
              <a:rect l="l" t="t" r="r" b="b"/>
              <a:pathLst>
                <a:path w="433" h="742" extrusionOk="0">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1" name="Google Shape;12691;p25"/>
            <p:cNvSpPr/>
            <p:nvPr/>
          </p:nvSpPr>
          <p:spPr>
            <a:xfrm>
              <a:off x="5719238" y="3129756"/>
              <a:ext cx="35100" cy="15875"/>
            </a:xfrm>
            <a:custGeom>
              <a:avLst/>
              <a:gdLst/>
              <a:ahLst/>
              <a:cxnLst/>
              <a:rect l="l" t="t" r="r" b="b"/>
              <a:pathLst>
                <a:path w="1404" h="635" extrusionOk="0">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2" name="Google Shape;12692;p25"/>
            <p:cNvSpPr/>
            <p:nvPr/>
          </p:nvSpPr>
          <p:spPr>
            <a:xfrm>
              <a:off x="5597338" y="3157956"/>
              <a:ext cx="277775" cy="164350"/>
            </a:xfrm>
            <a:custGeom>
              <a:avLst/>
              <a:gdLst/>
              <a:ahLst/>
              <a:cxnLst/>
              <a:rect l="l" t="t" r="r" b="b"/>
              <a:pathLst>
                <a:path w="11111" h="6574" extrusionOk="0">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3" name="Google Shape;12693;p25"/>
            <p:cNvSpPr/>
            <p:nvPr/>
          </p:nvSpPr>
          <p:spPr>
            <a:xfrm>
              <a:off x="5685288" y="3189581"/>
              <a:ext cx="101100" cy="100325"/>
            </a:xfrm>
            <a:custGeom>
              <a:avLst/>
              <a:gdLst/>
              <a:ahLst/>
              <a:cxnLst/>
              <a:rect l="l" t="t" r="r" b="b"/>
              <a:pathLst>
                <a:path w="4044" h="4013" extrusionOk="0">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4" name="Google Shape;12694;p25"/>
            <p:cNvSpPr/>
            <p:nvPr/>
          </p:nvSpPr>
          <p:spPr>
            <a:xfrm>
              <a:off x="5563388" y="3034481"/>
              <a:ext cx="345675" cy="321775"/>
            </a:xfrm>
            <a:custGeom>
              <a:avLst/>
              <a:gdLst/>
              <a:ahLst/>
              <a:cxnLst/>
              <a:rect l="l" t="t" r="r" b="b"/>
              <a:pathLst>
                <a:path w="13827" h="12871" extrusionOk="0">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95" name="Google Shape;12695;p25"/>
          <p:cNvGrpSpPr/>
          <p:nvPr/>
        </p:nvGrpSpPr>
        <p:grpSpPr>
          <a:xfrm>
            <a:off x="7028425" y="2319150"/>
            <a:ext cx="348750" cy="345050"/>
            <a:chOff x="4806513" y="3022356"/>
            <a:chExt cx="348750" cy="345050"/>
          </a:xfrm>
        </p:grpSpPr>
        <p:sp>
          <p:nvSpPr>
            <p:cNvPr id="12696" name="Google Shape;12696;p25"/>
            <p:cNvSpPr/>
            <p:nvPr/>
          </p:nvSpPr>
          <p:spPr>
            <a:xfrm>
              <a:off x="4929188" y="3221606"/>
              <a:ext cx="19225" cy="17050"/>
            </a:xfrm>
            <a:custGeom>
              <a:avLst/>
              <a:gdLst/>
              <a:ahLst/>
              <a:cxnLst/>
              <a:rect l="l" t="t" r="r" b="b"/>
              <a:pathLst>
                <a:path w="769" h="682" extrusionOk="0">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7" name="Google Shape;12697;p25"/>
            <p:cNvSpPr/>
            <p:nvPr/>
          </p:nvSpPr>
          <p:spPr>
            <a:xfrm>
              <a:off x="5007888" y="3142906"/>
              <a:ext cx="17750" cy="17000"/>
            </a:xfrm>
            <a:custGeom>
              <a:avLst/>
              <a:gdLst/>
              <a:ahLst/>
              <a:cxnLst/>
              <a:rect l="l" t="t" r="r" b="b"/>
              <a:pathLst>
                <a:path w="710" h="680" extrusionOk="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8" name="Google Shape;12698;p25"/>
            <p:cNvSpPr/>
            <p:nvPr/>
          </p:nvSpPr>
          <p:spPr>
            <a:xfrm>
              <a:off x="4966213" y="3179156"/>
              <a:ext cx="29700" cy="29100"/>
            </a:xfrm>
            <a:custGeom>
              <a:avLst/>
              <a:gdLst/>
              <a:ahLst/>
              <a:cxnLst/>
              <a:rect l="l" t="t" r="r" b="b"/>
              <a:pathLst>
                <a:path w="1188" h="1164" extrusionOk="0">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9" name="Google Shape;12699;p25"/>
            <p:cNvSpPr/>
            <p:nvPr/>
          </p:nvSpPr>
          <p:spPr>
            <a:xfrm>
              <a:off x="4856663" y="3071531"/>
              <a:ext cx="267750" cy="266225"/>
            </a:xfrm>
            <a:custGeom>
              <a:avLst/>
              <a:gdLst/>
              <a:ahLst/>
              <a:cxnLst/>
              <a:rect l="l" t="t" r="r" b="b"/>
              <a:pathLst>
                <a:path w="10710" h="10649" extrusionOk="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0" name="Google Shape;12700;p25"/>
            <p:cNvSpPr/>
            <p:nvPr/>
          </p:nvSpPr>
          <p:spPr>
            <a:xfrm>
              <a:off x="4806513" y="3022356"/>
              <a:ext cx="348750" cy="345050"/>
            </a:xfrm>
            <a:custGeom>
              <a:avLst/>
              <a:gdLst/>
              <a:ahLst/>
              <a:cxnLst/>
              <a:rect l="l" t="t" r="r" b="b"/>
              <a:pathLst>
                <a:path w="13950" h="13802" extrusionOk="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01" name="Google Shape;12701;p25"/>
          <p:cNvGrpSpPr/>
          <p:nvPr/>
        </p:nvGrpSpPr>
        <p:grpSpPr>
          <a:xfrm>
            <a:off x="6248738" y="2318837"/>
            <a:ext cx="348750" cy="345675"/>
            <a:chOff x="4806513" y="2463556"/>
            <a:chExt cx="348750" cy="345675"/>
          </a:xfrm>
        </p:grpSpPr>
        <p:sp>
          <p:nvSpPr>
            <p:cNvPr id="12702" name="Google Shape;12702;p25"/>
            <p:cNvSpPr/>
            <p:nvPr/>
          </p:nvSpPr>
          <p:spPr>
            <a:xfrm>
              <a:off x="4966988" y="2641406"/>
              <a:ext cx="10050" cy="9275"/>
            </a:xfrm>
            <a:custGeom>
              <a:avLst/>
              <a:gdLst/>
              <a:ahLst/>
              <a:cxnLst/>
              <a:rect l="l" t="t" r="r" b="b"/>
              <a:pathLst>
                <a:path w="402" h="371" extrusionOk="0">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3" name="Google Shape;12703;p25"/>
            <p:cNvSpPr/>
            <p:nvPr/>
          </p:nvSpPr>
          <p:spPr>
            <a:xfrm>
              <a:off x="4806513" y="2463556"/>
              <a:ext cx="348750" cy="345675"/>
            </a:xfrm>
            <a:custGeom>
              <a:avLst/>
              <a:gdLst/>
              <a:ahLst/>
              <a:cxnLst/>
              <a:rect l="l" t="t" r="r" b="b"/>
              <a:pathLst>
                <a:path w="13950" h="13827" extrusionOk="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04" name="Google Shape;12704;p25"/>
          <p:cNvGrpSpPr/>
          <p:nvPr/>
        </p:nvGrpSpPr>
        <p:grpSpPr>
          <a:xfrm>
            <a:off x="5497231" y="2360887"/>
            <a:ext cx="345675" cy="261575"/>
            <a:chOff x="4051938" y="3063831"/>
            <a:chExt cx="345675" cy="261575"/>
          </a:xfrm>
        </p:grpSpPr>
        <p:sp>
          <p:nvSpPr>
            <p:cNvPr id="12705" name="Google Shape;12705;p25"/>
            <p:cNvSpPr/>
            <p:nvPr/>
          </p:nvSpPr>
          <p:spPr>
            <a:xfrm>
              <a:off x="4222713" y="3063831"/>
              <a:ext cx="174900" cy="261575"/>
            </a:xfrm>
            <a:custGeom>
              <a:avLst/>
              <a:gdLst/>
              <a:ahLst/>
              <a:cxnLst/>
              <a:rect l="l" t="t" r="r" b="b"/>
              <a:pathLst>
                <a:path w="6996" h="10463" extrusionOk="0">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6" name="Google Shape;12706;p25"/>
            <p:cNvSpPr/>
            <p:nvPr/>
          </p:nvSpPr>
          <p:spPr>
            <a:xfrm>
              <a:off x="4051938" y="3063831"/>
              <a:ext cx="175025" cy="261575"/>
            </a:xfrm>
            <a:custGeom>
              <a:avLst/>
              <a:gdLst/>
              <a:ahLst/>
              <a:cxnLst/>
              <a:rect l="l" t="t" r="r" b="b"/>
              <a:pathLst>
                <a:path w="7001" h="10463" extrusionOk="0">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07" name="Google Shape;12707;p25"/>
          <p:cNvGrpSpPr/>
          <p:nvPr/>
        </p:nvGrpSpPr>
        <p:grpSpPr>
          <a:xfrm>
            <a:off x="4802650" y="2343087"/>
            <a:ext cx="347975" cy="297175"/>
            <a:chOff x="3292738" y="3045206"/>
            <a:chExt cx="347975" cy="297175"/>
          </a:xfrm>
        </p:grpSpPr>
        <p:sp>
          <p:nvSpPr>
            <p:cNvPr id="12708" name="Google Shape;12708;p25"/>
            <p:cNvSpPr/>
            <p:nvPr/>
          </p:nvSpPr>
          <p:spPr>
            <a:xfrm>
              <a:off x="3575888" y="3204256"/>
              <a:ext cx="10050" cy="20275"/>
            </a:xfrm>
            <a:custGeom>
              <a:avLst/>
              <a:gdLst/>
              <a:ahLst/>
              <a:cxnLst/>
              <a:rect l="l" t="t" r="r" b="b"/>
              <a:pathLst>
                <a:path w="402" h="811" extrusionOk="0">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9" name="Google Shape;12709;p25"/>
            <p:cNvSpPr/>
            <p:nvPr/>
          </p:nvSpPr>
          <p:spPr>
            <a:xfrm>
              <a:off x="3292738" y="3045206"/>
              <a:ext cx="347975" cy="297175"/>
            </a:xfrm>
            <a:custGeom>
              <a:avLst/>
              <a:gdLst/>
              <a:ahLst/>
              <a:cxnLst/>
              <a:rect l="l" t="t" r="r" b="b"/>
              <a:pathLst>
                <a:path w="13919" h="11887" extrusionOk="0">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10" name="Google Shape;12710;p25"/>
          <p:cNvGrpSpPr/>
          <p:nvPr/>
        </p:nvGrpSpPr>
        <p:grpSpPr>
          <a:xfrm>
            <a:off x="4818450" y="2850724"/>
            <a:ext cx="316375" cy="345675"/>
            <a:chOff x="5578038" y="3581531"/>
            <a:chExt cx="316375" cy="345675"/>
          </a:xfrm>
        </p:grpSpPr>
        <p:sp>
          <p:nvSpPr>
            <p:cNvPr id="12711" name="Google Shape;12711;p25"/>
            <p:cNvSpPr/>
            <p:nvPr/>
          </p:nvSpPr>
          <p:spPr>
            <a:xfrm>
              <a:off x="5659838" y="3846006"/>
              <a:ext cx="10050" cy="17925"/>
            </a:xfrm>
            <a:custGeom>
              <a:avLst/>
              <a:gdLst/>
              <a:ahLst/>
              <a:cxnLst/>
              <a:rect l="l" t="t" r="r" b="b"/>
              <a:pathLst>
                <a:path w="402" h="717" extrusionOk="0">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2" name="Google Shape;12712;p25"/>
            <p:cNvSpPr/>
            <p:nvPr/>
          </p:nvSpPr>
          <p:spPr>
            <a:xfrm>
              <a:off x="5747788" y="3847331"/>
              <a:ext cx="9275" cy="16600"/>
            </a:xfrm>
            <a:custGeom>
              <a:avLst/>
              <a:gdLst/>
              <a:ahLst/>
              <a:cxnLst/>
              <a:rect l="l" t="t" r="r" b="b"/>
              <a:pathLst>
                <a:path w="371" h="664" extrusionOk="0">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3" name="Google Shape;12713;p25"/>
            <p:cNvSpPr/>
            <p:nvPr/>
          </p:nvSpPr>
          <p:spPr>
            <a:xfrm>
              <a:off x="5690888" y="3852256"/>
              <a:ext cx="33775" cy="15525"/>
            </a:xfrm>
            <a:custGeom>
              <a:avLst/>
              <a:gdLst/>
              <a:ahLst/>
              <a:cxnLst/>
              <a:rect l="l" t="t" r="r" b="b"/>
              <a:pathLst>
                <a:path w="1351" h="621" extrusionOk="0">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4" name="Google Shape;12714;p25"/>
            <p:cNvSpPr/>
            <p:nvPr/>
          </p:nvSpPr>
          <p:spPr>
            <a:xfrm>
              <a:off x="5604288" y="3800656"/>
              <a:ext cx="209575" cy="100325"/>
            </a:xfrm>
            <a:custGeom>
              <a:avLst/>
              <a:gdLst/>
              <a:ahLst/>
              <a:cxnLst/>
              <a:rect l="l" t="t" r="r" b="b"/>
              <a:pathLst>
                <a:path w="8383" h="4013" extrusionOk="0">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5" name="Google Shape;12715;p25"/>
            <p:cNvSpPr/>
            <p:nvPr/>
          </p:nvSpPr>
          <p:spPr>
            <a:xfrm>
              <a:off x="5713313" y="3762831"/>
              <a:ext cx="55325" cy="47450"/>
            </a:xfrm>
            <a:custGeom>
              <a:avLst/>
              <a:gdLst/>
              <a:ahLst/>
              <a:cxnLst/>
              <a:rect l="l" t="t" r="r" b="b"/>
              <a:pathLst>
                <a:path w="2213" h="1898" extrusionOk="0">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6" name="Google Shape;12716;p25"/>
            <p:cNvSpPr/>
            <p:nvPr/>
          </p:nvSpPr>
          <p:spPr>
            <a:xfrm>
              <a:off x="5652888" y="3749256"/>
              <a:ext cx="45550" cy="38300"/>
            </a:xfrm>
            <a:custGeom>
              <a:avLst/>
              <a:gdLst/>
              <a:ahLst/>
              <a:cxnLst/>
              <a:rect l="l" t="t" r="r" b="b"/>
              <a:pathLst>
                <a:path w="1822" h="1532" extrusionOk="0">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7" name="Google Shape;12717;p25"/>
            <p:cNvSpPr/>
            <p:nvPr/>
          </p:nvSpPr>
          <p:spPr>
            <a:xfrm>
              <a:off x="5693788" y="3706506"/>
              <a:ext cx="38600" cy="33300"/>
            </a:xfrm>
            <a:custGeom>
              <a:avLst/>
              <a:gdLst/>
              <a:ahLst/>
              <a:cxnLst/>
              <a:rect l="l" t="t" r="r" b="b"/>
              <a:pathLst>
                <a:path w="1544" h="1332" extrusionOk="0">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8" name="Google Shape;12718;p25"/>
            <p:cNvSpPr/>
            <p:nvPr/>
          </p:nvSpPr>
          <p:spPr>
            <a:xfrm>
              <a:off x="5597338" y="3660081"/>
              <a:ext cx="243050" cy="267125"/>
            </a:xfrm>
            <a:custGeom>
              <a:avLst/>
              <a:gdLst/>
              <a:ahLst/>
              <a:cxnLst/>
              <a:rect l="l" t="t" r="r" b="b"/>
              <a:pathLst>
                <a:path w="9722" h="10685" extrusionOk="0">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9" name="Google Shape;12719;p25"/>
            <p:cNvSpPr/>
            <p:nvPr/>
          </p:nvSpPr>
          <p:spPr>
            <a:xfrm>
              <a:off x="5578038" y="3581531"/>
              <a:ext cx="316375" cy="278075"/>
            </a:xfrm>
            <a:custGeom>
              <a:avLst/>
              <a:gdLst/>
              <a:ahLst/>
              <a:cxnLst/>
              <a:rect l="l" t="t" r="r" b="b"/>
              <a:pathLst>
                <a:path w="12655" h="11123" extrusionOk="0">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20" name="Google Shape;12720;p25"/>
          <p:cNvGrpSpPr/>
          <p:nvPr/>
        </p:nvGrpSpPr>
        <p:grpSpPr>
          <a:xfrm>
            <a:off x="5504556" y="2850824"/>
            <a:ext cx="331025" cy="345475"/>
            <a:chOff x="2540463" y="3580956"/>
            <a:chExt cx="331025" cy="345475"/>
          </a:xfrm>
        </p:grpSpPr>
        <p:sp>
          <p:nvSpPr>
            <p:cNvPr id="12721" name="Google Shape;12721;p25"/>
            <p:cNvSpPr/>
            <p:nvPr/>
          </p:nvSpPr>
          <p:spPr>
            <a:xfrm>
              <a:off x="2601413" y="3888456"/>
              <a:ext cx="10825" cy="16375"/>
            </a:xfrm>
            <a:custGeom>
              <a:avLst/>
              <a:gdLst/>
              <a:ahLst/>
              <a:cxnLst/>
              <a:rect l="l" t="t" r="r" b="b"/>
              <a:pathLst>
                <a:path w="433" h="655" extrusionOk="0">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2" name="Google Shape;12722;p25"/>
            <p:cNvSpPr/>
            <p:nvPr/>
          </p:nvSpPr>
          <p:spPr>
            <a:xfrm>
              <a:off x="2670088" y="3888606"/>
              <a:ext cx="11600" cy="16225"/>
            </a:xfrm>
            <a:custGeom>
              <a:avLst/>
              <a:gdLst/>
              <a:ahLst/>
              <a:cxnLst/>
              <a:rect l="l" t="t" r="r" b="b"/>
              <a:pathLst>
                <a:path w="464" h="649" extrusionOk="0">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3" name="Google Shape;12723;p25"/>
            <p:cNvSpPr/>
            <p:nvPr/>
          </p:nvSpPr>
          <p:spPr>
            <a:xfrm>
              <a:off x="2625763" y="3893581"/>
              <a:ext cx="29700" cy="13950"/>
            </a:xfrm>
            <a:custGeom>
              <a:avLst/>
              <a:gdLst/>
              <a:ahLst/>
              <a:cxnLst/>
              <a:rect l="l" t="t" r="r" b="b"/>
              <a:pathLst>
                <a:path w="1188" h="558" extrusionOk="0">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4" name="Google Shape;12724;p25"/>
            <p:cNvSpPr/>
            <p:nvPr/>
          </p:nvSpPr>
          <p:spPr>
            <a:xfrm>
              <a:off x="2540463" y="3580956"/>
              <a:ext cx="331025" cy="345475"/>
            </a:xfrm>
            <a:custGeom>
              <a:avLst/>
              <a:gdLst/>
              <a:ahLst/>
              <a:cxnLst/>
              <a:rect l="l" t="t" r="r" b="b"/>
              <a:pathLst>
                <a:path w="13241" h="13819" extrusionOk="0">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25" name="Google Shape;12725;p25"/>
          <p:cNvGrpSpPr/>
          <p:nvPr/>
        </p:nvGrpSpPr>
        <p:grpSpPr>
          <a:xfrm>
            <a:off x="6246038" y="2852274"/>
            <a:ext cx="354150" cy="342575"/>
            <a:chOff x="6307938" y="1923106"/>
            <a:chExt cx="354150" cy="342575"/>
          </a:xfrm>
        </p:grpSpPr>
        <p:sp>
          <p:nvSpPr>
            <p:cNvPr id="12726" name="Google Shape;12726;p25"/>
            <p:cNvSpPr/>
            <p:nvPr/>
          </p:nvSpPr>
          <p:spPr>
            <a:xfrm>
              <a:off x="6392038" y="2170181"/>
              <a:ext cx="17675" cy="14550"/>
            </a:xfrm>
            <a:custGeom>
              <a:avLst/>
              <a:gdLst/>
              <a:ahLst/>
              <a:cxnLst/>
              <a:rect l="l" t="t" r="r" b="b"/>
              <a:pathLst>
                <a:path w="707" h="582" extrusionOk="0">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7" name="Google Shape;12727;p25"/>
            <p:cNvSpPr/>
            <p:nvPr/>
          </p:nvSpPr>
          <p:spPr>
            <a:xfrm>
              <a:off x="6446338" y="2114081"/>
              <a:ext cx="18250" cy="15625"/>
            </a:xfrm>
            <a:custGeom>
              <a:avLst/>
              <a:gdLst/>
              <a:ahLst/>
              <a:cxnLst/>
              <a:rect l="l" t="t" r="r" b="b"/>
              <a:pathLst>
                <a:path w="730" h="625" extrusionOk="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8" name="Google Shape;12728;p25"/>
            <p:cNvSpPr/>
            <p:nvPr/>
          </p:nvSpPr>
          <p:spPr>
            <a:xfrm>
              <a:off x="6417888" y="2139506"/>
              <a:ext cx="25100" cy="24725"/>
            </a:xfrm>
            <a:custGeom>
              <a:avLst/>
              <a:gdLst/>
              <a:ahLst/>
              <a:cxnLst/>
              <a:rect l="l" t="t" r="r" b="b"/>
              <a:pathLst>
                <a:path w="1004" h="989" extrusionOk="0">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9" name="Google Shape;12729;p25"/>
            <p:cNvSpPr/>
            <p:nvPr/>
          </p:nvSpPr>
          <p:spPr>
            <a:xfrm>
              <a:off x="6355763" y="2078431"/>
              <a:ext cx="162500" cy="143275"/>
            </a:xfrm>
            <a:custGeom>
              <a:avLst/>
              <a:gdLst/>
              <a:ahLst/>
              <a:cxnLst/>
              <a:rect l="l" t="t" r="r" b="b"/>
              <a:pathLst>
                <a:path w="6500" h="5731" extrusionOk="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0" name="Google Shape;12730;p25"/>
            <p:cNvSpPr/>
            <p:nvPr/>
          </p:nvSpPr>
          <p:spPr>
            <a:xfrm>
              <a:off x="6539388" y="1982906"/>
              <a:ext cx="17475" cy="13900"/>
            </a:xfrm>
            <a:custGeom>
              <a:avLst/>
              <a:gdLst/>
              <a:ahLst/>
              <a:cxnLst/>
              <a:rect l="l" t="t" r="r" b="b"/>
              <a:pathLst>
                <a:path w="699" h="556" extrusionOk="0">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1" name="Google Shape;12731;p25"/>
            <p:cNvSpPr/>
            <p:nvPr/>
          </p:nvSpPr>
          <p:spPr>
            <a:xfrm>
              <a:off x="6583363" y="2026106"/>
              <a:ext cx="16700" cy="13900"/>
            </a:xfrm>
            <a:custGeom>
              <a:avLst/>
              <a:gdLst/>
              <a:ahLst/>
              <a:cxnLst/>
              <a:rect l="l" t="t" r="r" b="b"/>
              <a:pathLst>
                <a:path w="668" h="556" extrusionOk="0">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2" name="Google Shape;12732;p25"/>
            <p:cNvSpPr/>
            <p:nvPr/>
          </p:nvSpPr>
          <p:spPr>
            <a:xfrm>
              <a:off x="6557913" y="2004481"/>
              <a:ext cx="20075" cy="19325"/>
            </a:xfrm>
            <a:custGeom>
              <a:avLst/>
              <a:gdLst/>
              <a:ahLst/>
              <a:cxnLst/>
              <a:rect l="l" t="t" r="r" b="b"/>
              <a:pathLst>
                <a:path w="803" h="773" extrusionOk="0">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3" name="Google Shape;12733;p25"/>
            <p:cNvSpPr/>
            <p:nvPr/>
          </p:nvSpPr>
          <p:spPr>
            <a:xfrm>
              <a:off x="6503013" y="1957856"/>
              <a:ext cx="123600" cy="109925"/>
            </a:xfrm>
            <a:custGeom>
              <a:avLst/>
              <a:gdLst/>
              <a:ahLst/>
              <a:cxnLst/>
              <a:rect l="l" t="t" r="r" b="b"/>
              <a:pathLst>
                <a:path w="4944" h="4397" extrusionOk="0">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4" name="Google Shape;12734;p25"/>
            <p:cNvSpPr/>
            <p:nvPr/>
          </p:nvSpPr>
          <p:spPr>
            <a:xfrm>
              <a:off x="6307938" y="2036706"/>
              <a:ext cx="241525" cy="228975"/>
            </a:xfrm>
            <a:custGeom>
              <a:avLst/>
              <a:gdLst/>
              <a:ahLst/>
              <a:cxnLst/>
              <a:rect l="l" t="t" r="r" b="b"/>
              <a:pathLst>
                <a:path w="9661" h="9159" extrusionOk="0">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5" name="Google Shape;12735;p25"/>
            <p:cNvSpPr/>
            <p:nvPr/>
          </p:nvSpPr>
          <p:spPr>
            <a:xfrm>
              <a:off x="6473813" y="1923106"/>
              <a:ext cx="188275" cy="179600"/>
            </a:xfrm>
            <a:custGeom>
              <a:avLst/>
              <a:gdLst/>
              <a:ahLst/>
              <a:cxnLst/>
              <a:rect l="l" t="t" r="r" b="b"/>
              <a:pathLst>
                <a:path w="7531" h="7184" extrusionOk="0">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36" name="Google Shape;12736;p25"/>
          <p:cNvGrpSpPr/>
          <p:nvPr/>
        </p:nvGrpSpPr>
        <p:grpSpPr>
          <a:xfrm>
            <a:off x="7059275" y="2850911"/>
            <a:ext cx="287050" cy="345300"/>
            <a:chOff x="4081238" y="4142031"/>
            <a:chExt cx="287050" cy="345300"/>
          </a:xfrm>
        </p:grpSpPr>
        <p:grpSp>
          <p:nvGrpSpPr>
            <p:cNvPr id="12737" name="Google Shape;12737;p25"/>
            <p:cNvGrpSpPr/>
            <p:nvPr/>
          </p:nvGrpSpPr>
          <p:grpSpPr>
            <a:xfrm>
              <a:off x="4160713" y="4237331"/>
              <a:ext cx="118850" cy="229950"/>
              <a:chOff x="4160713" y="4237331"/>
              <a:chExt cx="118850" cy="229950"/>
            </a:xfrm>
          </p:grpSpPr>
          <p:sp>
            <p:nvSpPr>
              <p:cNvPr id="12738" name="Google Shape;12738;p25"/>
              <p:cNvSpPr/>
              <p:nvPr/>
            </p:nvSpPr>
            <p:spPr>
              <a:xfrm>
                <a:off x="4170363" y="4443331"/>
                <a:ext cx="11200" cy="18550"/>
              </a:xfrm>
              <a:custGeom>
                <a:avLst/>
                <a:gdLst/>
                <a:ahLst/>
                <a:cxnLst/>
                <a:rect l="l" t="t" r="r" b="b"/>
                <a:pathLst>
                  <a:path w="448" h="742" extrusionOk="0">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9" name="Google Shape;12739;p25"/>
              <p:cNvSpPr/>
              <p:nvPr/>
            </p:nvSpPr>
            <p:spPr>
              <a:xfrm>
                <a:off x="4268738" y="4444106"/>
                <a:ext cx="10825" cy="18550"/>
              </a:xfrm>
              <a:custGeom>
                <a:avLst/>
                <a:gdLst/>
                <a:ahLst/>
                <a:cxnLst/>
                <a:rect l="l" t="t" r="r" b="b"/>
                <a:pathLst>
                  <a:path w="433" h="742" extrusionOk="0">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0" name="Google Shape;12740;p25"/>
              <p:cNvSpPr/>
              <p:nvPr/>
            </p:nvSpPr>
            <p:spPr>
              <a:xfrm>
                <a:off x="4207013" y="4451631"/>
                <a:ext cx="35525" cy="15650"/>
              </a:xfrm>
              <a:custGeom>
                <a:avLst/>
                <a:gdLst/>
                <a:ahLst/>
                <a:cxnLst/>
                <a:rect l="l" t="t" r="r" b="b"/>
                <a:pathLst>
                  <a:path w="1421" h="626" extrusionOk="0">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1" name="Google Shape;12741;p25"/>
              <p:cNvSpPr/>
              <p:nvPr/>
            </p:nvSpPr>
            <p:spPr>
              <a:xfrm>
                <a:off x="4160713" y="4370806"/>
                <a:ext cx="40925" cy="35150"/>
              </a:xfrm>
              <a:custGeom>
                <a:avLst/>
                <a:gdLst/>
                <a:ahLst/>
                <a:cxnLst/>
                <a:rect l="l" t="t" r="r" b="b"/>
                <a:pathLst>
                  <a:path w="1637" h="1406" extrusionOk="0">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2" name="Google Shape;12742;p25"/>
              <p:cNvSpPr/>
              <p:nvPr/>
            </p:nvSpPr>
            <p:spPr>
              <a:xfrm>
                <a:off x="4169213" y="4237331"/>
                <a:ext cx="38600" cy="33125"/>
              </a:xfrm>
              <a:custGeom>
                <a:avLst/>
                <a:gdLst/>
                <a:ahLst/>
                <a:cxnLst/>
                <a:rect l="l" t="t" r="r" b="b"/>
                <a:pathLst>
                  <a:path w="1544" h="1325" extrusionOk="0">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743" name="Google Shape;12743;p25"/>
            <p:cNvSpPr/>
            <p:nvPr/>
          </p:nvSpPr>
          <p:spPr>
            <a:xfrm>
              <a:off x="4081238" y="4142031"/>
              <a:ext cx="287050" cy="345300"/>
            </a:xfrm>
            <a:custGeom>
              <a:avLst/>
              <a:gdLst/>
              <a:ahLst/>
              <a:cxnLst/>
              <a:rect l="l" t="t" r="r" b="b"/>
              <a:pathLst>
                <a:path w="11482" h="13812" extrusionOk="0">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44" name="Google Shape;12744;p25"/>
          <p:cNvGrpSpPr/>
          <p:nvPr/>
        </p:nvGrpSpPr>
        <p:grpSpPr>
          <a:xfrm>
            <a:off x="7746761" y="2850724"/>
            <a:ext cx="336425" cy="345675"/>
            <a:chOff x="7795463" y="2463556"/>
            <a:chExt cx="336425" cy="345675"/>
          </a:xfrm>
        </p:grpSpPr>
        <p:sp>
          <p:nvSpPr>
            <p:cNvPr id="12745" name="Google Shape;12745;p25"/>
            <p:cNvSpPr/>
            <p:nvPr/>
          </p:nvSpPr>
          <p:spPr>
            <a:xfrm>
              <a:off x="7920838" y="2708906"/>
              <a:ext cx="10850" cy="16225"/>
            </a:xfrm>
            <a:custGeom>
              <a:avLst/>
              <a:gdLst/>
              <a:ahLst/>
              <a:cxnLst/>
              <a:rect l="l" t="t" r="r" b="b"/>
              <a:pathLst>
                <a:path w="434" h="649" extrusionOk="0">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6" name="Google Shape;12746;p25"/>
            <p:cNvSpPr/>
            <p:nvPr/>
          </p:nvSpPr>
          <p:spPr>
            <a:xfrm>
              <a:off x="7996088" y="2708131"/>
              <a:ext cx="10050" cy="17000"/>
            </a:xfrm>
            <a:custGeom>
              <a:avLst/>
              <a:gdLst/>
              <a:ahLst/>
              <a:cxnLst/>
              <a:rect l="l" t="t" r="r" b="b"/>
              <a:pathLst>
                <a:path w="402" h="680" extrusionOk="0">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7" name="Google Shape;12747;p25"/>
            <p:cNvSpPr/>
            <p:nvPr/>
          </p:nvSpPr>
          <p:spPr>
            <a:xfrm>
              <a:off x="7947688" y="2714656"/>
              <a:ext cx="32550" cy="14350"/>
            </a:xfrm>
            <a:custGeom>
              <a:avLst/>
              <a:gdLst/>
              <a:ahLst/>
              <a:cxnLst/>
              <a:rect l="l" t="t" r="r" b="b"/>
              <a:pathLst>
                <a:path w="1302" h="574" extrusionOk="0">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8" name="Google Shape;12748;p25"/>
            <p:cNvSpPr/>
            <p:nvPr/>
          </p:nvSpPr>
          <p:spPr>
            <a:xfrm>
              <a:off x="7891138" y="2690406"/>
              <a:ext cx="145850" cy="56350"/>
            </a:xfrm>
            <a:custGeom>
              <a:avLst/>
              <a:gdLst/>
              <a:ahLst/>
              <a:cxnLst/>
              <a:rect l="l" t="t" r="r" b="b"/>
              <a:pathLst>
                <a:path w="5834" h="2254" extrusionOk="0">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9" name="Google Shape;12749;p25"/>
            <p:cNvSpPr/>
            <p:nvPr/>
          </p:nvSpPr>
          <p:spPr>
            <a:xfrm>
              <a:off x="7835688" y="2754256"/>
              <a:ext cx="51625" cy="42525"/>
            </a:xfrm>
            <a:custGeom>
              <a:avLst/>
              <a:gdLst/>
              <a:ahLst/>
              <a:cxnLst/>
              <a:rect l="l" t="t" r="r" b="b"/>
              <a:pathLst>
                <a:path w="2065" h="1701" extrusionOk="0">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0" name="Google Shape;12750;p25"/>
            <p:cNvSpPr/>
            <p:nvPr/>
          </p:nvSpPr>
          <p:spPr>
            <a:xfrm>
              <a:off x="7908113" y="2754256"/>
              <a:ext cx="41700" cy="36175"/>
            </a:xfrm>
            <a:custGeom>
              <a:avLst/>
              <a:gdLst/>
              <a:ahLst/>
              <a:cxnLst/>
              <a:rect l="l" t="t" r="r" b="b"/>
              <a:pathLst>
                <a:path w="1668" h="1447" extrusionOk="0">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1" name="Google Shape;12751;p25"/>
            <p:cNvSpPr/>
            <p:nvPr/>
          </p:nvSpPr>
          <p:spPr>
            <a:xfrm>
              <a:off x="7978338" y="2754256"/>
              <a:ext cx="41675" cy="36175"/>
            </a:xfrm>
            <a:custGeom>
              <a:avLst/>
              <a:gdLst/>
              <a:ahLst/>
              <a:cxnLst/>
              <a:rect l="l" t="t" r="r" b="b"/>
              <a:pathLst>
                <a:path w="1667" h="1447" extrusionOk="0">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2" name="Google Shape;12752;p25"/>
            <p:cNvSpPr/>
            <p:nvPr/>
          </p:nvSpPr>
          <p:spPr>
            <a:xfrm>
              <a:off x="8047763" y="2753806"/>
              <a:ext cx="41700" cy="36200"/>
            </a:xfrm>
            <a:custGeom>
              <a:avLst/>
              <a:gdLst/>
              <a:ahLst/>
              <a:cxnLst/>
              <a:rect l="l" t="t" r="r" b="b"/>
              <a:pathLst>
                <a:path w="1668" h="1448" extrusionOk="0">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3" name="Google Shape;12753;p25"/>
            <p:cNvSpPr/>
            <p:nvPr/>
          </p:nvSpPr>
          <p:spPr>
            <a:xfrm>
              <a:off x="7795463" y="2463556"/>
              <a:ext cx="336425" cy="345675"/>
            </a:xfrm>
            <a:custGeom>
              <a:avLst/>
              <a:gdLst/>
              <a:ahLst/>
              <a:cxnLst/>
              <a:rect l="l" t="t" r="r" b="b"/>
              <a:pathLst>
                <a:path w="13457" h="13827" extrusionOk="0">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54" name="Google Shape;12754;p25"/>
          <p:cNvGrpSpPr/>
          <p:nvPr/>
        </p:nvGrpSpPr>
        <p:grpSpPr>
          <a:xfrm>
            <a:off x="7734286" y="3425142"/>
            <a:ext cx="361375" cy="330675"/>
            <a:chOff x="5552838" y="1929231"/>
            <a:chExt cx="361375" cy="330675"/>
          </a:xfrm>
        </p:grpSpPr>
        <p:sp>
          <p:nvSpPr>
            <p:cNvPr id="12755" name="Google Shape;12755;p25"/>
            <p:cNvSpPr/>
            <p:nvPr/>
          </p:nvSpPr>
          <p:spPr>
            <a:xfrm>
              <a:off x="5667538" y="2137981"/>
              <a:ext cx="10075" cy="20850"/>
            </a:xfrm>
            <a:custGeom>
              <a:avLst/>
              <a:gdLst/>
              <a:ahLst/>
              <a:cxnLst/>
              <a:rect l="l" t="t" r="r" b="b"/>
              <a:pathLst>
                <a:path w="403" h="834" extrusionOk="0">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6" name="Google Shape;12756;p25"/>
            <p:cNvSpPr/>
            <p:nvPr/>
          </p:nvSpPr>
          <p:spPr>
            <a:xfrm>
              <a:off x="5784813" y="2137981"/>
              <a:ext cx="10075" cy="20850"/>
            </a:xfrm>
            <a:custGeom>
              <a:avLst/>
              <a:gdLst/>
              <a:ahLst/>
              <a:cxnLst/>
              <a:rect l="l" t="t" r="r" b="b"/>
              <a:pathLst>
                <a:path w="403" h="834" extrusionOk="0">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7" name="Google Shape;12757;p25"/>
            <p:cNvSpPr/>
            <p:nvPr/>
          </p:nvSpPr>
          <p:spPr>
            <a:xfrm>
              <a:off x="5710763" y="2147581"/>
              <a:ext cx="42025" cy="16650"/>
            </a:xfrm>
            <a:custGeom>
              <a:avLst/>
              <a:gdLst/>
              <a:ahLst/>
              <a:cxnLst/>
              <a:rect l="l" t="t" r="r" b="b"/>
              <a:pathLst>
                <a:path w="1681" h="666" extrusionOk="0">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8" name="Google Shape;12758;p25"/>
            <p:cNvSpPr/>
            <p:nvPr/>
          </p:nvSpPr>
          <p:spPr>
            <a:xfrm>
              <a:off x="5552838" y="1929231"/>
              <a:ext cx="361375" cy="330675"/>
            </a:xfrm>
            <a:custGeom>
              <a:avLst/>
              <a:gdLst/>
              <a:ahLst/>
              <a:cxnLst/>
              <a:rect l="l" t="t" r="r" b="b"/>
              <a:pathLst>
                <a:path w="14455" h="13227" extrusionOk="0">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59" name="Google Shape;12759;p25"/>
          <p:cNvGrpSpPr/>
          <p:nvPr/>
        </p:nvGrpSpPr>
        <p:grpSpPr>
          <a:xfrm>
            <a:off x="7014175" y="3430742"/>
            <a:ext cx="377250" cy="319475"/>
            <a:chOff x="4784188" y="1934881"/>
            <a:chExt cx="377250" cy="319475"/>
          </a:xfrm>
        </p:grpSpPr>
        <p:sp>
          <p:nvSpPr>
            <p:cNvPr id="12760" name="Google Shape;12760;p25"/>
            <p:cNvSpPr/>
            <p:nvPr/>
          </p:nvSpPr>
          <p:spPr>
            <a:xfrm>
              <a:off x="5068838" y="2167281"/>
              <a:ext cx="10050" cy="14700"/>
            </a:xfrm>
            <a:custGeom>
              <a:avLst/>
              <a:gdLst/>
              <a:ahLst/>
              <a:cxnLst/>
              <a:rect l="l" t="t" r="r" b="b"/>
              <a:pathLst>
                <a:path w="402" h="588" extrusionOk="0">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1" name="Google Shape;12761;p25"/>
            <p:cNvSpPr/>
            <p:nvPr/>
          </p:nvSpPr>
          <p:spPr>
            <a:xfrm>
              <a:off x="5122463" y="2168056"/>
              <a:ext cx="10825" cy="14700"/>
            </a:xfrm>
            <a:custGeom>
              <a:avLst/>
              <a:gdLst/>
              <a:ahLst/>
              <a:cxnLst/>
              <a:rect l="l" t="t" r="r" b="b"/>
              <a:pathLst>
                <a:path w="433" h="588" extrusionOk="0">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2" name="Google Shape;12762;p25"/>
            <p:cNvSpPr/>
            <p:nvPr/>
          </p:nvSpPr>
          <p:spPr>
            <a:xfrm>
              <a:off x="5087538" y="2171831"/>
              <a:ext cx="26650" cy="13225"/>
            </a:xfrm>
            <a:custGeom>
              <a:avLst/>
              <a:gdLst/>
              <a:ahLst/>
              <a:cxnLst/>
              <a:rect l="l" t="t" r="r" b="b"/>
              <a:pathLst>
                <a:path w="1066" h="529" extrusionOk="0">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3" name="Google Shape;12763;p25"/>
            <p:cNvSpPr/>
            <p:nvPr/>
          </p:nvSpPr>
          <p:spPr>
            <a:xfrm>
              <a:off x="4831963" y="2092831"/>
              <a:ext cx="155875" cy="134100"/>
            </a:xfrm>
            <a:custGeom>
              <a:avLst/>
              <a:gdLst/>
              <a:ahLst/>
              <a:cxnLst/>
              <a:rect l="l" t="t" r="r" b="b"/>
              <a:pathLst>
                <a:path w="6235" h="5364" extrusionOk="0">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4" name="Google Shape;12764;p25"/>
            <p:cNvSpPr/>
            <p:nvPr/>
          </p:nvSpPr>
          <p:spPr>
            <a:xfrm>
              <a:off x="5040288" y="2094781"/>
              <a:ext cx="121150" cy="134650"/>
            </a:xfrm>
            <a:custGeom>
              <a:avLst/>
              <a:gdLst/>
              <a:ahLst/>
              <a:cxnLst/>
              <a:rect l="l" t="t" r="r" b="b"/>
              <a:pathLst>
                <a:path w="4846" h="5386" extrusionOk="0">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5" name="Google Shape;12765;p25"/>
            <p:cNvSpPr/>
            <p:nvPr/>
          </p:nvSpPr>
          <p:spPr>
            <a:xfrm>
              <a:off x="4784188" y="1934881"/>
              <a:ext cx="345625" cy="319475"/>
            </a:xfrm>
            <a:custGeom>
              <a:avLst/>
              <a:gdLst/>
              <a:ahLst/>
              <a:cxnLst/>
              <a:rect l="l" t="t" r="r" b="b"/>
              <a:pathLst>
                <a:path w="13825" h="12779" extrusionOk="0">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66" name="Google Shape;12766;p25"/>
          <p:cNvGrpSpPr/>
          <p:nvPr/>
        </p:nvGrpSpPr>
        <p:grpSpPr>
          <a:xfrm>
            <a:off x="6259925" y="3417642"/>
            <a:ext cx="326375" cy="345675"/>
            <a:chOff x="1784363" y="3581531"/>
            <a:chExt cx="326375" cy="345675"/>
          </a:xfrm>
        </p:grpSpPr>
        <p:sp>
          <p:nvSpPr>
            <p:cNvPr id="12767" name="Google Shape;12767;p25"/>
            <p:cNvSpPr/>
            <p:nvPr/>
          </p:nvSpPr>
          <p:spPr>
            <a:xfrm>
              <a:off x="1869213" y="3606981"/>
              <a:ext cx="42475" cy="75650"/>
            </a:xfrm>
            <a:custGeom>
              <a:avLst/>
              <a:gdLst/>
              <a:ahLst/>
              <a:cxnLst/>
              <a:rect l="l" t="t" r="r" b="b"/>
              <a:pathLst>
                <a:path w="1699" h="3026" extrusionOk="0">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8" name="Google Shape;12768;p25"/>
            <p:cNvSpPr/>
            <p:nvPr/>
          </p:nvSpPr>
          <p:spPr>
            <a:xfrm>
              <a:off x="1916288" y="3606206"/>
              <a:ext cx="57125" cy="75650"/>
            </a:xfrm>
            <a:custGeom>
              <a:avLst/>
              <a:gdLst/>
              <a:ahLst/>
              <a:cxnLst/>
              <a:rect l="l" t="t" r="r" b="b"/>
              <a:pathLst>
                <a:path w="2285" h="3026" extrusionOk="0">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9" name="Google Shape;12769;p25"/>
            <p:cNvSpPr/>
            <p:nvPr/>
          </p:nvSpPr>
          <p:spPr>
            <a:xfrm>
              <a:off x="1978788" y="3606981"/>
              <a:ext cx="49350" cy="74925"/>
            </a:xfrm>
            <a:custGeom>
              <a:avLst/>
              <a:gdLst/>
              <a:ahLst/>
              <a:cxnLst/>
              <a:rect l="l" t="t" r="r" b="b"/>
              <a:pathLst>
                <a:path w="1974" h="2997" extrusionOk="0">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0" name="Google Shape;12770;p25"/>
            <p:cNvSpPr/>
            <p:nvPr/>
          </p:nvSpPr>
          <p:spPr>
            <a:xfrm>
              <a:off x="1811363" y="3819156"/>
              <a:ext cx="54800" cy="54050"/>
            </a:xfrm>
            <a:custGeom>
              <a:avLst/>
              <a:gdLst/>
              <a:ahLst/>
              <a:cxnLst/>
              <a:rect l="l" t="t" r="r" b="b"/>
              <a:pathLst>
                <a:path w="2192" h="2162" extrusionOk="0">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1" name="Google Shape;12771;p25"/>
            <p:cNvSpPr/>
            <p:nvPr/>
          </p:nvSpPr>
          <p:spPr>
            <a:xfrm>
              <a:off x="1811363" y="3731206"/>
              <a:ext cx="54800" cy="54025"/>
            </a:xfrm>
            <a:custGeom>
              <a:avLst/>
              <a:gdLst/>
              <a:ahLst/>
              <a:cxnLst/>
              <a:rect l="l" t="t" r="r" b="b"/>
              <a:pathLst>
                <a:path w="2192" h="2161" extrusionOk="0">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2" name="Google Shape;12772;p25"/>
            <p:cNvSpPr/>
            <p:nvPr/>
          </p:nvSpPr>
          <p:spPr>
            <a:xfrm>
              <a:off x="2029713" y="3819156"/>
              <a:ext cx="54025" cy="54050"/>
            </a:xfrm>
            <a:custGeom>
              <a:avLst/>
              <a:gdLst/>
              <a:ahLst/>
              <a:cxnLst/>
              <a:rect l="l" t="t" r="r" b="b"/>
              <a:pathLst>
                <a:path w="2161" h="2162" extrusionOk="0">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3" name="Google Shape;12773;p25"/>
            <p:cNvSpPr/>
            <p:nvPr/>
          </p:nvSpPr>
          <p:spPr>
            <a:xfrm>
              <a:off x="2029713" y="3731206"/>
              <a:ext cx="54025" cy="54025"/>
            </a:xfrm>
            <a:custGeom>
              <a:avLst/>
              <a:gdLst/>
              <a:ahLst/>
              <a:cxnLst/>
              <a:rect l="l" t="t" r="r" b="b"/>
              <a:pathLst>
                <a:path w="2161" h="2161" extrusionOk="0">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4" name="Google Shape;12774;p25"/>
            <p:cNvSpPr/>
            <p:nvPr/>
          </p:nvSpPr>
          <p:spPr>
            <a:xfrm>
              <a:off x="1920913" y="3731206"/>
              <a:ext cx="54050" cy="54025"/>
            </a:xfrm>
            <a:custGeom>
              <a:avLst/>
              <a:gdLst/>
              <a:ahLst/>
              <a:cxnLst/>
              <a:rect l="l" t="t" r="r" b="b"/>
              <a:pathLst>
                <a:path w="2162" h="2161" extrusionOk="0">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5" name="Google Shape;12775;p25"/>
            <p:cNvSpPr/>
            <p:nvPr/>
          </p:nvSpPr>
          <p:spPr>
            <a:xfrm>
              <a:off x="1918613" y="3861606"/>
              <a:ext cx="15450" cy="13050"/>
            </a:xfrm>
            <a:custGeom>
              <a:avLst/>
              <a:gdLst/>
              <a:ahLst/>
              <a:cxnLst/>
              <a:rect l="l" t="t" r="r" b="b"/>
              <a:pathLst>
                <a:path w="618" h="522" extrusionOk="0">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6" name="Google Shape;12776;p25"/>
            <p:cNvSpPr/>
            <p:nvPr/>
          </p:nvSpPr>
          <p:spPr>
            <a:xfrm>
              <a:off x="1958713" y="3861606"/>
              <a:ext cx="15475" cy="13050"/>
            </a:xfrm>
            <a:custGeom>
              <a:avLst/>
              <a:gdLst/>
              <a:ahLst/>
              <a:cxnLst/>
              <a:rect l="l" t="t" r="r" b="b"/>
              <a:pathLst>
                <a:path w="619" h="522" extrusionOk="0">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7" name="Google Shape;12777;p25"/>
            <p:cNvSpPr/>
            <p:nvPr/>
          </p:nvSpPr>
          <p:spPr>
            <a:xfrm>
              <a:off x="1784363" y="3581531"/>
              <a:ext cx="326375" cy="290125"/>
            </a:xfrm>
            <a:custGeom>
              <a:avLst/>
              <a:gdLst/>
              <a:ahLst/>
              <a:cxnLst/>
              <a:rect l="l" t="t" r="r" b="b"/>
              <a:pathLst>
                <a:path w="13055" h="11605" extrusionOk="0">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8" name="Google Shape;12778;p25"/>
            <p:cNvSpPr/>
            <p:nvPr/>
          </p:nvSpPr>
          <p:spPr>
            <a:xfrm>
              <a:off x="1784363" y="3729656"/>
              <a:ext cx="326375" cy="197550"/>
            </a:xfrm>
            <a:custGeom>
              <a:avLst/>
              <a:gdLst/>
              <a:ahLst/>
              <a:cxnLst/>
              <a:rect l="l" t="t" r="r" b="b"/>
              <a:pathLst>
                <a:path w="13055" h="7902" extrusionOk="0">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79" name="Google Shape;12779;p25"/>
          <p:cNvGrpSpPr/>
          <p:nvPr/>
        </p:nvGrpSpPr>
        <p:grpSpPr>
          <a:xfrm>
            <a:off x="5521919" y="3417642"/>
            <a:ext cx="296300" cy="345675"/>
            <a:chOff x="1039038" y="4141656"/>
            <a:chExt cx="296300" cy="345675"/>
          </a:xfrm>
        </p:grpSpPr>
        <p:sp>
          <p:nvSpPr>
            <p:cNvPr id="12780" name="Google Shape;12780;p25"/>
            <p:cNvSpPr/>
            <p:nvPr/>
          </p:nvSpPr>
          <p:spPr>
            <a:xfrm>
              <a:off x="1120813" y="4177156"/>
              <a:ext cx="10075" cy="21625"/>
            </a:xfrm>
            <a:custGeom>
              <a:avLst/>
              <a:gdLst/>
              <a:ahLst/>
              <a:cxnLst/>
              <a:rect l="l" t="t" r="r" b="b"/>
              <a:pathLst>
                <a:path w="403" h="865" extrusionOk="0">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1" name="Google Shape;12781;p25"/>
            <p:cNvSpPr/>
            <p:nvPr/>
          </p:nvSpPr>
          <p:spPr>
            <a:xfrm>
              <a:off x="1242738" y="4177156"/>
              <a:ext cx="10050" cy="21625"/>
            </a:xfrm>
            <a:custGeom>
              <a:avLst/>
              <a:gdLst/>
              <a:ahLst/>
              <a:cxnLst/>
              <a:rect l="l" t="t" r="r" b="b"/>
              <a:pathLst>
                <a:path w="402" h="865" extrusionOk="0">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2" name="Google Shape;12782;p25"/>
            <p:cNvSpPr/>
            <p:nvPr/>
          </p:nvSpPr>
          <p:spPr>
            <a:xfrm>
              <a:off x="1165213" y="4187556"/>
              <a:ext cx="44150" cy="16750"/>
            </a:xfrm>
            <a:custGeom>
              <a:avLst/>
              <a:gdLst/>
              <a:ahLst/>
              <a:cxnLst/>
              <a:rect l="l" t="t" r="r" b="b"/>
              <a:pathLst>
                <a:path w="1766" h="670" extrusionOk="0">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3" name="Google Shape;12783;p25"/>
            <p:cNvSpPr/>
            <p:nvPr/>
          </p:nvSpPr>
          <p:spPr>
            <a:xfrm>
              <a:off x="1039038" y="4141656"/>
              <a:ext cx="296300" cy="345675"/>
            </a:xfrm>
            <a:custGeom>
              <a:avLst/>
              <a:gdLst/>
              <a:ahLst/>
              <a:cxnLst/>
              <a:rect l="l" t="t" r="r" b="b"/>
              <a:pathLst>
                <a:path w="11852" h="13827" extrusionOk="0">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4" name="Google Shape;12784;p25"/>
            <p:cNvSpPr/>
            <p:nvPr/>
          </p:nvSpPr>
          <p:spPr>
            <a:xfrm>
              <a:off x="1129313" y="4316806"/>
              <a:ext cx="114975" cy="10050"/>
            </a:xfrm>
            <a:custGeom>
              <a:avLst/>
              <a:gdLst/>
              <a:ahLst/>
              <a:cxnLst/>
              <a:rect l="l" t="t" r="r" b="b"/>
              <a:pathLst>
                <a:path w="4599" h="402" extrusionOk="0">
                  <a:moveTo>
                    <a:pt x="0" y="0"/>
                  </a:moveTo>
                  <a:lnTo>
                    <a:pt x="0" y="402"/>
                  </a:lnTo>
                  <a:lnTo>
                    <a:pt x="4599" y="402"/>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5" name="Google Shape;12785;p25"/>
            <p:cNvSpPr/>
            <p:nvPr/>
          </p:nvSpPr>
          <p:spPr>
            <a:xfrm>
              <a:off x="1129313" y="4346131"/>
              <a:ext cx="114975" cy="10050"/>
            </a:xfrm>
            <a:custGeom>
              <a:avLst/>
              <a:gdLst/>
              <a:ahLst/>
              <a:cxnLst/>
              <a:rect l="l" t="t" r="r" b="b"/>
              <a:pathLst>
                <a:path w="4599" h="402" extrusionOk="0">
                  <a:moveTo>
                    <a:pt x="0" y="0"/>
                  </a:moveTo>
                  <a:lnTo>
                    <a:pt x="0" y="401"/>
                  </a:lnTo>
                  <a:lnTo>
                    <a:pt x="4599" y="401"/>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6" name="Google Shape;12786;p25"/>
            <p:cNvSpPr/>
            <p:nvPr/>
          </p:nvSpPr>
          <p:spPr>
            <a:xfrm>
              <a:off x="1129313" y="4375431"/>
              <a:ext cx="114975" cy="10075"/>
            </a:xfrm>
            <a:custGeom>
              <a:avLst/>
              <a:gdLst/>
              <a:ahLst/>
              <a:cxnLst/>
              <a:rect l="l" t="t" r="r" b="b"/>
              <a:pathLst>
                <a:path w="4599" h="403" extrusionOk="0">
                  <a:moveTo>
                    <a:pt x="0" y="1"/>
                  </a:moveTo>
                  <a:lnTo>
                    <a:pt x="0" y="402"/>
                  </a:lnTo>
                  <a:lnTo>
                    <a:pt x="4599" y="402"/>
                  </a:lnTo>
                  <a:lnTo>
                    <a:pt x="4599"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87" name="Google Shape;12787;p25"/>
          <p:cNvGrpSpPr/>
          <p:nvPr/>
        </p:nvGrpSpPr>
        <p:grpSpPr>
          <a:xfrm>
            <a:off x="4805338" y="3417642"/>
            <a:ext cx="342600" cy="345675"/>
            <a:chOff x="5564163" y="2463556"/>
            <a:chExt cx="342600" cy="345675"/>
          </a:xfrm>
        </p:grpSpPr>
        <p:sp>
          <p:nvSpPr>
            <p:cNvPr id="12788" name="Google Shape;12788;p25"/>
            <p:cNvSpPr/>
            <p:nvPr/>
          </p:nvSpPr>
          <p:spPr>
            <a:xfrm>
              <a:off x="5743938" y="2580056"/>
              <a:ext cx="43225" cy="37025"/>
            </a:xfrm>
            <a:custGeom>
              <a:avLst/>
              <a:gdLst/>
              <a:ahLst/>
              <a:cxnLst/>
              <a:rect l="l" t="t" r="r" b="b"/>
              <a:pathLst>
                <a:path w="1729" h="1481" extrusionOk="0">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9" name="Google Shape;12789;p25"/>
            <p:cNvSpPr/>
            <p:nvPr/>
          </p:nvSpPr>
          <p:spPr>
            <a:xfrm>
              <a:off x="5705588" y="2566181"/>
              <a:ext cx="34500" cy="29725"/>
            </a:xfrm>
            <a:custGeom>
              <a:avLst/>
              <a:gdLst/>
              <a:ahLst/>
              <a:cxnLst/>
              <a:rect l="l" t="t" r="r" b="b"/>
              <a:pathLst>
                <a:path w="1380" h="1189" extrusionOk="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0" name="Google Shape;12790;p25"/>
            <p:cNvSpPr/>
            <p:nvPr/>
          </p:nvSpPr>
          <p:spPr>
            <a:xfrm>
              <a:off x="5564163" y="2463556"/>
              <a:ext cx="342600" cy="345675"/>
            </a:xfrm>
            <a:custGeom>
              <a:avLst/>
              <a:gdLst/>
              <a:ahLst/>
              <a:cxnLst/>
              <a:rect l="l" t="t" r="r" b="b"/>
              <a:pathLst>
                <a:path w="13704" h="13827" extrusionOk="0">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91" name="Google Shape;12791;p25"/>
          <p:cNvGrpSpPr/>
          <p:nvPr/>
        </p:nvGrpSpPr>
        <p:grpSpPr>
          <a:xfrm>
            <a:off x="4794650" y="3991542"/>
            <a:ext cx="363975" cy="330250"/>
            <a:chOff x="2526038" y="1929656"/>
            <a:chExt cx="363975" cy="330250"/>
          </a:xfrm>
        </p:grpSpPr>
        <p:sp>
          <p:nvSpPr>
            <p:cNvPr id="12792" name="Google Shape;12792;p25"/>
            <p:cNvSpPr/>
            <p:nvPr/>
          </p:nvSpPr>
          <p:spPr>
            <a:xfrm>
              <a:off x="2633838" y="1962831"/>
              <a:ext cx="10825" cy="23175"/>
            </a:xfrm>
            <a:custGeom>
              <a:avLst/>
              <a:gdLst/>
              <a:ahLst/>
              <a:cxnLst/>
              <a:rect l="l" t="t" r="r" b="b"/>
              <a:pathLst>
                <a:path w="433" h="927" extrusionOk="0">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3" name="Google Shape;12793;p25"/>
            <p:cNvSpPr/>
            <p:nvPr/>
          </p:nvSpPr>
          <p:spPr>
            <a:xfrm>
              <a:off x="2772713" y="1962831"/>
              <a:ext cx="10050" cy="23175"/>
            </a:xfrm>
            <a:custGeom>
              <a:avLst/>
              <a:gdLst/>
              <a:ahLst/>
              <a:cxnLst/>
              <a:rect l="l" t="t" r="r" b="b"/>
              <a:pathLst>
                <a:path w="402" h="927" extrusionOk="0">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4" name="Google Shape;12794;p25"/>
            <p:cNvSpPr/>
            <p:nvPr/>
          </p:nvSpPr>
          <p:spPr>
            <a:xfrm>
              <a:off x="2684163" y="1974331"/>
              <a:ext cx="48275" cy="18625"/>
            </a:xfrm>
            <a:custGeom>
              <a:avLst/>
              <a:gdLst/>
              <a:ahLst/>
              <a:cxnLst/>
              <a:rect l="l" t="t" r="r" b="b"/>
              <a:pathLst>
                <a:path w="1931" h="745" extrusionOk="0">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5" name="Google Shape;12795;p25"/>
            <p:cNvSpPr/>
            <p:nvPr/>
          </p:nvSpPr>
          <p:spPr>
            <a:xfrm>
              <a:off x="2526038" y="1929656"/>
              <a:ext cx="363975" cy="330250"/>
            </a:xfrm>
            <a:custGeom>
              <a:avLst/>
              <a:gdLst/>
              <a:ahLst/>
              <a:cxnLst/>
              <a:rect l="l" t="t" r="r" b="b"/>
              <a:pathLst>
                <a:path w="14559" h="13210" extrusionOk="0">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6" name="Google Shape;12796;p25"/>
            <p:cNvSpPr/>
            <p:nvPr/>
          </p:nvSpPr>
          <p:spPr>
            <a:xfrm>
              <a:off x="2577513" y="2013431"/>
              <a:ext cx="260800" cy="217150"/>
            </a:xfrm>
            <a:custGeom>
              <a:avLst/>
              <a:gdLst/>
              <a:ahLst/>
              <a:cxnLst/>
              <a:rect l="l" t="t" r="r" b="b"/>
              <a:pathLst>
                <a:path w="10432" h="8686" extrusionOk="0">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7" name="Google Shape;12797;p25"/>
            <p:cNvSpPr/>
            <p:nvPr/>
          </p:nvSpPr>
          <p:spPr>
            <a:xfrm>
              <a:off x="2689388" y="2199706"/>
              <a:ext cx="37050" cy="9275"/>
            </a:xfrm>
            <a:custGeom>
              <a:avLst/>
              <a:gdLst/>
              <a:ahLst/>
              <a:cxnLst/>
              <a:rect l="l" t="t" r="r" b="b"/>
              <a:pathLst>
                <a:path w="1482" h="371" extrusionOk="0">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8" name="Google Shape;12798;p25"/>
            <p:cNvSpPr/>
            <p:nvPr/>
          </p:nvSpPr>
          <p:spPr>
            <a:xfrm>
              <a:off x="2688888" y="2177831"/>
              <a:ext cx="38325" cy="9675"/>
            </a:xfrm>
            <a:custGeom>
              <a:avLst/>
              <a:gdLst/>
              <a:ahLst/>
              <a:cxnLst/>
              <a:rect l="l" t="t" r="r" b="b"/>
              <a:pathLst>
                <a:path w="1533" h="387" extrusionOk="0">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9" name="Google Shape;12799;p25"/>
            <p:cNvSpPr/>
            <p:nvPr/>
          </p:nvSpPr>
          <p:spPr>
            <a:xfrm>
              <a:off x="2689388" y="2155731"/>
              <a:ext cx="37825" cy="10825"/>
            </a:xfrm>
            <a:custGeom>
              <a:avLst/>
              <a:gdLst/>
              <a:ahLst/>
              <a:cxnLst/>
              <a:rect l="l" t="t" r="r" b="b"/>
              <a:pathLst>
                <a:path w="1513" h="433" extrusionOk="0">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0" name="Google Shape;12800;p25"/>
            <p:cNvSpPr/>
            <p:nvPr/>
          </p:nvSpPr>
          <p:spPr>
            <a:xfrm>
              <a:off x="2680888" y="2134106"/>
              <a:ext cx="54800" cy="10075"/>
            </a:xfrm>
            <a:custGeom>
              <a:avLst/>
              <a:gdLst/>
              <a:ahLst/>
              <a:cxnLst/>
              <a:rect l="l" t="t" r="r" b="b"/>
              <a:pathLst>
                <a:path w="2192" h="403" extrusionOk="0">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1" name="Google Shape;12801;p25"/>
            <p:cNvSpPr/>
            <p:nvPr/>
          </p:nvSpPr>
          <p:spPr>
            <a:xfrm>
              <a:off x="2689388" y="2112506"/>
              <a:ext cx="37825" cy="10075"/>
            </a:xfrm>
            <a:custGeom>
              <a:avLst/>
              <a:gdLst/>
              <a:ahLst/>
              <a:cxnLst/>
              <a:rect l="l" t="t" r="r" b="b"/>
              <a:pathLst>
                <a:path w="1513" h="403" extrusionOk="0">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2" name="Google Shape;12802;p25"/>
            <p:cNvSpPr/>
            <p:nvPr/>
          </p:nvSpPr>
          <p:spPr>
            <a:xfrm>
              <a:off x="2689388" y="2090906"/>
              <a:ext cx="37825" cy="10050"/>
            </a:xfrm>
            <a:custGeom>
              <a:avLst/>
              <a:gdLst/>
              <a:ahLst/>
              <a:cxnLst/>
              <a:rect l="l" t="t" r="r" b="b"/>
              <a:pathLst>
                <a:path w="1513" h="402" extrusionOk="0">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3" name="Google Shape;12803;p25"/>
            <p:cNvSpPr/>
            <p:nvPr/>
          </p:nvSpPr>
          <p:spPr>
            <a:xfrm>
              <a:off x="2688888" y="2069181"/>
              <a:ext cx="38325" cy="10300"/>
            </a:xfrm>
            <a:custGeom>
              <a:avLst/>
              <a:gdLst/>
              <a:ahLst/>
              <a:cxnLst/>
              <a:rect l="l" t="t" r="r" b="b"/>
              <a:pathLst>
                <a:path w="1533" h="412" extrusionOk="0">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4" name="Google Shape;12804;p25"/>
            <p:cNvSpPr/>
            <p:nvPr/>
          </p:nvSpPr>
          <p:spPr>
            <a:xfrm>
              <a:off x="2681063" y="2047581"/>
              <a:ext cx="54475" cy="10225"/>
            </a:xfrm>
            <a:custGeom>
              <a:avLst/>
              <a:gdLst/>
              <a:ahLst/>
              <a:cxnLst/>
              <a:rect l="l" t="t" r="r" b="b"/>
              <a:pathLst>
                <a:path w="2179" h="409" extrusionOk="0">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05" name="Google Shape;12805;p25"/>
          <p:cNvGrpSpPr/>
          <p:nvPr/>
        </p:nvGrpSpPr>
        <p:grpSpPr>
          <a:xfrm>
            <a:off x="5497169" y="4000230"/>
            <a:ext cx="345800" cy="312875"/>
            <a:chOff x="1774963" y="1938531"/>
            <a:chExt cx="345800" cy="312875"/>
          </a:xfrm>
        </p:grpSpPr>
        <p:sp>
          <p:nvSpPr>
            <p:cNvPr id="12806" name="Google Shape;12806;p25"/>
            <p:cNvSpPr/>
            <p:nvPr/>
          </p:nvSpPr>
          <p:spPr>
            <a:xfrm>
              <a:off x="1918613" y="2072406"/>
              <a:ext cx="68675" cy="58825"/>
            </a:xfrm>
            <a:custGeom>
              <a:avLst/>
              <a:gdLst/>
              <a:ahLst/>
              <a:cxnLst/>
              <a:rect l="l" t="t" r="r" b="b"/>
              <a:pathLst>
                <a:path w="2747" h="2353" extrusionOk="0">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7" name="Google Shape;12807;p25"/>
            <p:cNvSpPr/>
            <p:nvPr/>
          </p:nvSpPr>
          <p:spPr>
            <a:xfrm>
              <a:off x="1774963" y="1938531"/>
              <a:ext cx="345800" cy="312875"/>
            </a:xfrm>
            <a:custGeom>
              <a:avLst/>
              <a:gdLst/>
              <a:ahLst/>
              <a:cxnLst/>
              <a:rect l="l" t="t" r="r" b="b"/>
              <a:pathLst>
                <a:path w="13832" h="12515" extrusionOk="0">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08" name="Google Shape;12808;p25"/>
          <p:cNvGrpSpPr/>
          <p:nvPr/>
        </p:nvGrpSpPr>
        <p:grpSpPr>
          <a:xfrm>
            <a:off x="6245650" y="3984005"/>
            <a:ext cx="354925" cy="345325"/>
            <a:chOff x="7786988" y="3022331"/>
            <a:chExt cx="354925" cy="345325"/>
          </a:xfrm>
        </p:grpSpPr>
        <p:sp>
          <p:nvSpPr>
            <p:cNvPr id="12809" name="Google Shape;12809;p25"/>
            <p:cNvSpPr/>
            <p:nvPr/>
          </p:nvSpPr>
          <p:spPr>
            <a:xfrm>
              <a:off x="7912738" y="3183406"/>
              <a:ext cx="10075" cy="18550"/>
            </a:xfrm>
            <a:custGeom>
              <a:avLst/>
              <a:gdLst/>
              <a:ahLst/>
              <a:cxnLst/>
              <a:rect l="l" t="t" r="r" b="b"/>
              <a:pathLst>
                <a:path w="403" h="742" extrusionOk="0">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0" name="Google Shape;12810;p25"/>
            <p:cNvSpPr/>
            <p:nvPr/>
          </p:nvSpPr>
          <p:spPr>
            <a:xfrm>
              <a:off x="8005338" y="3183406"/>
              <a:ext cx="10050" cy="18550"/>
            </a:xfrm>
            <a:custGeom>
              <a:avLst/>
              <a:gdLst/>
              <a:ahLst/>
              <a:cxnLst/>
              <a:rect l="l" t="t" r="r" b="b"/>
              <a:pathLst>
                <a:path w="402" h="742" extrusionOk="0">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1" name="Google Shape;12811;p25"/>
            <p:cNvSpPr/>
            <p:nvPr/>
          </p:nvSpPr>
          <p:spPr>
            <a:xfrm>
              <a:off x="7945538" y="3191031"/>
              <a:ext cx="37075" cy="15550"/>
            </a:xfrm>
            <a:custGeom>
              <a:avLst/>
              <a:gdLst/>
              <a:ahLst/>
              <a:cxnLst/>
              <a:rect l="l" t="t" r="r" b="b"/>
              <a:pathLst>
                <a:path w="1483" h="622" extrusionOk="0">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2" name="Google Shape;12812;p25"/>
            <p:cNvSpPr/>
            <p:nvPr/>
          </p:nvSpPr>
          <p:spPr>
            <a:xfrm>
              <a:off x="7899638" y="3100856"/>
              <a:ext cx="182100" cy="145875"/>
            </a:xfrm>
            <a:custGeom>
              <a:avLst/>
              <a:gdLst/>
              <a:ahLst/>
              <a:cxnLst/>
              <a:rect l="l" t="t" r="r" b="b"/>
              <a:pathLst>
                <a:path w="7284" h="5835" extrusionOk="0">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3" name="Google Shape;12813;p25"/>
            <p:cNvSpPr/>
            <p:nvPr/>
          </p:nvSpPr>
          <p:spPr>
            <a:xfrm>
              <a:off x="7859513" y="3138631"/>
              <a:ext cx="172075" cy="149700"/>
            </a:xfrm>
            <a:custGeom>
              <a:avLst/>
              <a:gdLst/>
              <a:ahLst/>
              <a:cxnLst/>
              <a:rect l="l" t="t" r="r" b="b"/>
              <a:pathLst>
                <a:path w="6883" h="5988" extrusionOk="0">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4" name="Google Shape;12814;p25"/>
            <p:cNvSpPr/>
            <p:nvPr/>
          </p:nvSpPr>
          <p:spPr>
            <a:xfrm>
              <a:off x="7786988" y="3022331"/>
              <a:ext cx="354925" cy="345325"/>
            </a:xfrm>
            <a:custGeom>
              <a:avLst/>
              <a:gdLst/>
              <a:ahLst/>
              <a:cxnLst/>
              <a:rect l="l" t="t" r="r" b="b"/>
              <a:pathLst>
                <a:path w="14197" h="13813" extrusionOk="0">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15" name="Google Shape;12815;p25"/>
          <p:cNvSpPr/>
          <p:nvPr/>
        </p:nvSpPr>
        <p:spPr>
          <a:xfrm>
            <a:off x="7039988" y="3986142"/>
            <a:ext cx="325625" cy="341050"/>
          </a:xfrm>
          <a:custGeom>
            <a:avLst/>
            <a:gdLst/>
            <a:ahLst/>
            <a:cxnLst/>
            <a:rect l="l" t="t" r="r" b="b"/>
            <a:pathLst>
              <a:path w="13025" h="13642" extrusionOk="0">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816" name="Google Shape;12816;p25"/>
          <p:cNvGrpSpPr/>
          <p:nvPr/>
        </p:nvGrpSpPr>
        <p:grpSpPr>
          <a:xfrm>
            <a:off x="7735586" y="3984217"/>
            <a:ext cx="358775" cy="344900"/>
            <a:chOff x="1008188" y="1921956"/>
            <a:chExt cx="358775" cy="344900"/>
          </a:xfrm>
        </p:grpSpPr>
        <p:sp>
          <p:nvSpPr>
            <p:cNvPr id="12817" name="Google Shape;12817;p25"/>
            <p:cNvSpPr/>
            <p:nvPr/>
          </p:nvSpPr>
          <p:spPr>
            <a:xfrm>
              <a:off x="1118513" y="1960531"/>
              <a:ext cx="10050" cy="21625"/>
            </a:xfrm>
            <a:custGeom>
              <a:avLst/>
              <a:gdLst/>
              <a:ahLst/>
              <a:cxnLst/>
              <a:rect l="l" t="t" r="r" b="b"/>
              <a:pathLst>
                <a:path w="402" h="865" extrusionOk="0">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8" name="Google Shape;12818;p25"/>
            <p:cNvSpPr/>
            <p:nvPr/>
          </p:nvSpPr>
          <p:spPr>
            <a:xfrm>
              <a:off x="1245813" y="1960531"/>
              <a:ext cx="10050" cy="21625"/>
            </a:xfrm>
            <a:custGeom>
              <a:avLst/>
              <a:gdLst/>
              <a:ahLst/>
              <a:cxnLst/>
              <a:rect l="l" t="t" r="r" b="b"/>
              <a:pathLst>
                <a:path w="402" h="865" extrusionOk="0">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9" name="Google Shape;12819;p25"/>
            <p:cNvSpPr/>
            <p:nvPr/>
          </p:nvSpPr>
          <p:spPr>
            <a:xfrm>
              <a:off x="1164438" y="1970906"/>
              <a:ext cx="44925" cy="17025"/>
            </a:xfrm>
            <a:custGeom>
              <a:avLst/>
              <a:gdLst/>
              <a:ahLst/>
              <a:cxnLst/>
              <a:rect l="l" t="t" r="r" b="b"/>
              <a:pathLst>
                <a:path w="1797" h="681" extrusionOk="0">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0" name="Google Shape;12820;p25"/>
            <p:cNvSpPr/>
            <p:nvPr/>
          </p:nvSpPr>
          <p:spPr>
            <a:xfrm>
              <a:off x="1179463" y="2155331"/>
              <a:ext cx="15450" cy="15650"/>
            </a:xfrm>
            <a:custGeom>
              <a:avLst/>
              <a:gdLst/>
              <a:ahLst/>
              <a:cxnLst/>
              <a:rect l="l" t="t" r="r" b="b"/>
              <a:pathLst>
                <a:path w="618" h="626" extrusionOk="0">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1" name="Google Shape;12821;p25"/>
            <p:cNvSpPr/>
            <p:nvPr/>
          </p:nvSpPr>
          <p:spPr>
            <a:xfrm>
              <a:off x="1008188" y="1921956"/>
              <a:ext cx="358775" cy="344900"/>
            </a:xfrm>
            <a:custGeom>
              <a:avLst/>
              <a:gdLst/>
              <a:ahLst/>
              <a:cxnLst/>
              <a:rect l="l" t="t" r="r" b="b"/>
              <a:pathLst>
                <a:path w="14351" h="13796" extrusionOk="0">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2" name="Google Shape;12822;p25"/>
            <p:cNvSpPr/>
            <p:nvPr/>
          </p:nvSpPr>
          <p:spPr>
            <a:xfrm>
              <a:off x="1100763" y="2081306"/>
              <a:ext cx="172850" cy="156725"/>
            </a:xfrm>
            <a:custGeom>
              <a:avLst/>
              <a:gdLst/>
              <a:ahLst/>
              <a:cxnLst/>
              <a:rect l="l" t="t" r="r" b="b"/>
              <a:pathLst>
                <a:path w="6914" h="6269" extrusionOk="0">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23" name="Google Shape;12823;p25"/>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Laboratory</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grpSp>
        <p:nvGrpSpPr>
          <p:cNvPr id="12824" name="Google Shape;12824;p25"/>
          <p:cNvGrpSpPr/>
          <p:nvPr/>
        </p:nvGrpSpPr>
        <p:grpSpPr>
          <a:xfrm>
            <a:off x="1744350" y="1765786"/>
            <a:ext cx="432875" cy="345275"/>
            <a:chOff x="2480288" y="2463956"/>
            <a:chExt cx="432875" cy="345275"/>
          </a:xfrm>
        </p:grpSpPr>
        <p:sp>
          <p:nvSpPr>
            <p:cNvPr id="12825" name="Google Shape;12825;p25"/>
            <p:cNvSpPr/>
            <p:nvPr/>
          </p:nvSpPr>
          <p:spPr>
            <a:xfrm>
              <a:off x="2673188" y="2611856"/>
              <a:ext cx="60975" cy="52325"/>
            </a:xfrm>
            <a:custGeom>
              <a:avLst/>
              <a:gdLst/>
              <a:ahLst/>
              <a:cxnLst/>
              <a:rect l="l" t="t" r="r" b="b"/>
              <a:pathLst>
                <a:path w="2439" h="2093" extrusionOk="0">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6" name="Google Shape;12826;p25"/>
            <p:cNvSpPr/>
            <p:nvPr/>
          </p:nvSpPr>
          <p:spPr>
            <a:xfrm>
              <a:off x="2653113" y="2527031"/>
              <a:ext cx="110350" cy="75425"/>
            </a:xfrm>
            <a:custGeom>
              <a:avLst/>
              <a:gdLst/>
              <a:ahLst/>
              <a:cxnLst/>
              <a:rect l="l" t="t" r="r" b="b"/>
              <a:pathLst>
                <a:path w="4414" h="3017" extrusionOk="0">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7" name="Google Shape;12827;p25"/>
            <p:cNvSpPr/>
            <p:nvPr/>
          </p:nvSpPr>
          <p:spPr>
            <a:xfrm>
              <a:off x="2596788" y="2623281"/>
              <a:ext cx="94925" cy="102350"/>
            </a:xfrm>
            <a:custGeom>
              <a:avLst/>
              <a:gdLst/>
              <a:ahLst/>
              <a:cxnLst/>
              <a:rect l="l" t="t" r="r" b="b"/>
              <a:pathLst>
                <a:path w="3797" h="4094" extrusionOk="0">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8" name="Google Shape;12828;p25"/>
            <p:cNvSpPr/>
            <p:nvPr/>
          </p:nvSpPr>
          <p:spPr>
            <a:xfrm>
              <a:off x="2724863" y="2623931"/>
              <a:ext cx="94925" cy="102000"/>
            </a:xfrm>
            <a:custGeom>
              <a:avLst/>
              <a:gdLst/>
              <a:ahLst/>
              <a:cxnLst/>
              <a:rect l="l" t="t" r="r" b="b"/>
              <a:pathLst>
                <a:path w="3797" h="4080" extrusionOk="0">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9" name="Google Shape;12829;p25"/>
            <p:cNvSpPr/>
            <p:nvPr/>
          </p:nvSpPr>
          <p:spPr>
            <a:xfrm>
              <a:off x="2480288" y="2463956"/>
              <a:ext cx="432875" cy="345275"/>
            </a:xfrm>
            <a:custGeom>
              <a:avLst/>
              <a:gdLst/>
              <a:ahLst/>
              <a:cxnLst/>
              <a:rect l="l" t="t" r="r" b="b"/>
              <a:pathLst>
                <a:path w="17315" h="13811" extrusionOk="0">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0" name="Google Shape;12830;p25"/>
            <p:cNvSpPr/>
            <p:nvPr/>
          </p:nvSpPr>
          <p:spPr>
            <a:xfrm>
              <a:off x="2545863" y="2492756"/>
              <a:ext cx="327175" cy="289200"/>
            </a:xfrm>
            <a:custGeom>
              <a:avLst/>
              <a:gdLst/>
              <a:ahLst/>
              <a:cxnLst/>
              <a:rect l="l" t="t" r="r" b="b"/>
              <a:pathLst>
                <a:path w="13087" h="11568" extrusionOk="0">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31" name="Google Shape;12831;p25"/>
          <p:cNvGrpSpPr/>
          <p:nvPr/>
        </p:nvGrpSpPr>
        <p:grpSpPr>
          <a:xfrm>
            <a:off x="2525719" y="1766361"/>
            <a:ext cx="362650" cy="344125"/>
            <a:chOff x="1766613" y="2464331"/>
            <a:chExt cx="362650" cy="344125"/>
          </a:xfrm>
        </p:grpSpPr>
        <p:sp>
          <p:nvSpPr>
            <p:cNvPr id="12832" name="Google Shape;12832;p25"/>
            <p:cNvSpPr/>
            <p:nvPr/>
          </p:nvSpPr>
          <p:spPr>
            <a:xfrm>
              <a:off x="1885438" y="2722806"/>
              <a:ext cx="10050" cy="20850"/>
            </a:xfrm>
            <a:custGeom>
              <a:avLst/>
              <a:gdLst/>
              <a:ahLst/>
              <a:cxnLst/>
              <a:rect l="l" t="t" r="r" b="b"/>
              <a:pathLst>
                <a:path w="402" h="834" extrusionOk="0">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3" name="Google Shape;12833;p25"/>
            <p:cNvSpPr/>
            <p:nvPr/>
          </p:nvSpPr>
          <p:spPr>
            <a:xfrm>
              <a:off x="2000388" y="2722806"/>
              <a:ext cx="10050" cy="20850"/>
            </a:xfrm>
            <a:custGeom>
              <a:avLst/>
              <a:gdLst/>
              <a:ahLst/>
              <a:cxnLst/>
              <a:rect l="l" t="t" r="r" b="b"/>
              <a:pathLst>
                <a:path w="402" h="834" extrusionOk="0">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4" name="Google Shape;12834;p25"/>
            <p:cNvSpPr/>
            <p:nvPr/>
          </p:nvSpPr>
          <p:spPr>
            <a:xfrm>
              <a:off x="1928638" y="2732456"/>
              <a:ext cx="40150" cy="16400"/>
            </a:xfrm>
            <a:custGeom>
              <a:avLst/>
              <a:gdLst/>
              <a:ahLst/>
              <a:cxnLst/>
              <a:rect l="l" t="t" r="r" b="b"/>
              <a:pathLst>
                <a:path w="1606" h="656" extrusionOk="0">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5" name="Google Shape;12835;p25"/>
            <p:cNvSpPr/>
            <p:nvPr/>
          </p:nvSpPr>
          <p:spPr>
            <a:xfrm>
              <a:off x="1766613" y="2464331"/>
              <a:ext cx="362650" cy="344125"/>
            </a:xfrm>
            <a:custGeom>
              <a:avLst/>
              <a:gdLst/>
              <a:ahLst/>
              <a:cxnLst/>
              <a:rect l="l" t="t" r="r" b="b"/>
              <a:pathLst>
                <a:path w="14506" h="13765" extrusionOk="0">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36" name="Google Shape;12836;p25"/>
          <p:cNvGrpSpPr/>
          <p:nvPr/>
        </p:nvGrpSpPr>
        <p:grpSpPr>
          <a:xfrm>
            <a:off x="3372119" y="1765874"/>
            <a:ext cx="207550" cy="345100"/>
            <a:chOff x="7124238" y="4142231"/>
            <a:chExt cx="207550" cy="345100"/>
          </a:xfrm>
        </p:grpSpPr>
        <p:sp>
          <p:nvSpPr>
            <p:cNvPr id="12837" name="Google Shape;12837;p25"/>
            <p:cNvSpPr/>
            <p:nvPr/>
          </p:nvSpPr>
          <p:spPr>
            <a:xfrm>
              <a:off x="7184413" y="4397056"/>
              <a:ext cx="10825" cy="17750"/>
            </a:xfrm>
            <a:custGeom>
              <a:avLst/>
              <a:gdLst/>
              <a:ahLst/>
              <a:cxnLst/>
              <a:rect l="l" t="t" r="r" b="b"/>
              <a:pathLst>
                <a:path w="433" h="710" extrusionOk="0">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8" name="Google Shape;12838;p25"/>
            <p:cNvSpPr/>
            <p:nvPr/>
          </p:nvSpPr>
          <p:spPr>
            <a:xfrm>
              <a:off x="7262338" y="4397056"/>
              <a:ext cx="10050" cy="17750"/>
            </a:xfrm>
            <a:custGeom>
              <a:avLst/>
              <a:gdLst/>
              <a:ahLst/>
              <a:cxnLst/>
              <a:rect l="l" t="t" r="r" b="b"/>
              <a:pathLst>
                <a:path w="402" h="710" extrusionOk="0">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9" name="Google Shape;12839;p25"/>
            <p:cNvSpPr/>
            <p:nvPr/>
          </p:nvSpPr>
          <p:spPr>
            <a:xfrm>
              <a:off x="7211788" y="4403606"/>
              <a:ext cx="32050" cy="14675"/>
            </a:xfrm>
            <a:custGeom>
              <a:avLst/>
              <a:gdLst/>
              <a:ahLst/>
              <a:cxnLst/>
              <a:rect l="l" t="t" r="r" b="b"/>
              <a:pathLst>
                <a:path w="1282" h="587" extrusionOk="0">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0" name="Google Shape;12840;p25"/>
            <p:cNvSpPr/>
            <p:nvPr/>
          </p:nvSpPr>
          <p:spPr>
            <a:xfrm>
              <a:off x="7152013" y="4355381"/>
              <a:ext cx="152775" cy="104950"/>
            </a:xfrm>
            <a:custGeom>
              <a:avLst/>
              <a:gdLst/>
              <a:ahLst/>
              <a:cxnLst/>
              <a:rect l="l" t="t" r="r" b="b"/>
              <a:pathLst>
                <a:path w="6111" h="4198" extrusionOk="0">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1" name="Google Shape;12841;p25"/>
            <p:cNvSpPr/>
            <p:nvPr/>
          </p:nvSpPr>
          <p:spPr>
            <a:xfrm>
              <a:off x="7124238" y="4142231"/>
              <a:ext cx="207550" cy="345100"/>
            </a:xfrm>
            <a:custGeom>
              <a:avLst/>
              <a:gdLst/>
              <a:ahLst/>
              <a:cxnLst/>
              <a:rect l="l" t="t" r="r" b="b"/>
              <a:pathLst>
                <a:path w="8302" h="13804" extrusionOk="0">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42" name="Google Shape;12842;p25"/>
          <p:cNvGrpSpPr/>
          <p:nvPr/>
        </p:nvGrpSpPr>
        <p:grpSpPr>
          <a:xfrm>
            <a:off x="4042718" y="1770799"/>
            <a:ext cx="355675" cy="335250"/>
            <a:chOff x="1055681" y="2468781"/>
            <a:chExt cx="355675" cy="335250"/>
          </a:xfrm>
        </p:grpSpPr>
        <p:sp>
          <p:nvSpPr>
            <p:cNvPr id="12843" name="Google Shape;12843;p25"/>
            <p:cNvSpPr/>
            <p:nvPr/>
          </p:nvSpPr>
          <p:spPr>
            <a:xfrm>
              <a:off x="1197156" y="2653381"/>
              <a:ext cx="17475" cy="14850"/>
            </a:xfrm>
            <a:custGeom>
              <a:avLst/>
              <a:gdLst/>
              <a:ahLst/>
              <a:cxnLst/>
              <a:rect l="l" t="t" r="r" b="b"/>
              <a:pathLst>
                <a:path w="699" h="594" extrusionOk="0">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4" name="Google Shape;12844;p25"/>
            <p:cNvSpPr/>
            <p:nvPr/>
          </p:nvSpPr>
          <p:spPr>
            <a:xfrm>
              <a:off x="1247306" y="2602456"/>
              <a:ext cx="17475" cy="14875"/>
            </a:xfrm>
            <a:custGeom>
              <a:avLst/>
              <a:gdLst/>
              <a:ahLst/>
              <a:cxnLst/>
              <a:rect l="l" t="t" r="r" b="b"/>
              <a:pathLst>
                <a:path w="699" h="595" extrusionOk="0">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5" name="Google Shape;12845;p25"/>
            <p:cNvSpPr/>
            <p:nvPr/>
          </p:nvSpPr>
          <p:spPr>
            <a:xfrm>
              <a:off x="1221306" y="2625581"/>
              <a:ext cx="23400" cy="22550"/>
            </a:xfrm>
            <a:custGeom>
              <a:avLst/>
              <a:gdLst/>
              <a:ahLst/>
              <a:cxnLst/>
              <a:rect l="l" t="t" r="r" b="b"/>
              <a:pathLst>
                <a:path w="936" h="902" extrusionOk="0">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6" name="Google Shape;12846;p25"/>
            <p:cNvSpPr/>
            <p:nvPr/>
          </p:nvSpPr>
          <p:spPr>
            <a:xfrm>
              <a:off x="1162131" y="2567531"/>
              <a:ext cx="141225" cy="138325"/>
            </a:xfrm>
            <a:custGeom>
              <a:avLst/>
              <a:gdLst/>
              <a:ahLst/>
              <a:cxnLst/>
              <a:rect l="l" t="t" r="r" b="b"/>
              <a:pathLst>
                <a:path w="5649" h="5533" extrusionOk="0">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7" name="Google Shape;12847;p25"/>
            <p:cNvSpPr/>
            <p:nvPr/>
          </p:nvSpPr>
          <p:spPr>
            <a:xfrm>
              <a:off x="1055681" y="2468781"/>
              <a:ext cx="355675" cy="335250"/>
            </a:xfrm>
            <a:custGeom>
              <a:avLst/>
              <a:gdLst/>
              <a:ahLst/>
              <a:cxnLst/>
              <a:rect l="l" t="t" r="r" b="b"/>
              <a:pathLst>
                <a:path w="14227" h="13410" extrusionOk="0">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48" name="Google Shape;12848;p25"/>
          <p:cNvGrpSpPr/>
          <p:nvPr/>
        </p:nvGrpSpPr>
        <p:grpSpPr>
          <a:xfrm>
            <a:off x="4045018" y="2334212"/>
            <a:ext cx="351075" cy="314925"/>
            <a:chOff x="2532763" y="3037481"/>
            <a:chExt cx="351075" cy="314925"/>
          </a:xfrm>
        </p:grpSpPr>
        <p:sp>
          <p:nvSpPr>
            <p:cNvPr id="12849" name="Google Shape;12849;p25"/>
            <p:cNvSpPr/>
            <p:nvPr/>
          </p:nvSpPr>
          <p:spPr>
            <a:xfrm>
              <a:off x="2702813" y="3147881"/>
              <a:ext cx="15900" cy="17050"/>
            </a:xfrm>
            <a:custGeom>
              <a:avLst/>
              <a:gdLst/>
              <a:ahLst/>
              <a:cxnLst/>
              <a:rect l="l" t="t" r="r" b="b"/>
              <a:pathLst>
                <a:path w="636" h="682" extrusionOk="0">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0" name="Google Shape;12850;p25"/>
            <p:cNvSpPr/>
            <p:nvPr/>
          </p:nvSpPr>
          <p:spPr>
            <a:xfrm>
              <a:off x="2779138" y="3112606"/>
              <a:ext cx="15975" cy="16825"/>
            </a:xfrm>
            <a:custGeom>
              <a:avLst/>
              <a:gdLst/>
              <a:ahLst/>
              <a:cxnLst/>
              <a:rect l="l" t="t" r="r" b="b"/>
              <a:pathLst>
                <a:path w="639" h="673" extrusionOk="0">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1" name="Google Shape;12851;p25"/>
            <p:cNvSpPr/>
            <p:nvPr/>
          </p:nvSpPr>
          <p:spPr>
            <a:xfrm>
              <a:off x="2733263" y="3132281"/>
              <a:ext cx="32525" cy="20300"/>
            </a:xfrm>
            <a:custGeom>
              <a:avLst/>
              <a:gdLst/>
              <a:ahLst/>
              <a:cxnLst/>
              <a:rect l="l" t="t" r="r" b="b"/>
              <a:pathLst>
                <a:path w="1301" h="812" extrusionOk="0">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2" name="Google Shape;12852;p25"/>
            <p:cNvSpPr/>
            <p:nvPr/>
          </p:nvSpPr>
          <p:spPr>
            <a:xfrm>
              <a:off x="2686288" y="3194206"/>
              <a:ext cx="38600" cy="33275"/>
            </a:xfrm>
            <a:custGeom>
              <a:avLst/>
              <a:gdLst/>
              <a:ahLst/>
              <a:cxnLst/>
              <a:rect l="l" t="t" r="r" b="b"/>
              <a:pathLst>
                <a:path w="1544" h="1331" extrusionOk="0">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3" name="Google Shape;12853;p25"/>
            <p:cNvSpPr/>
            <p:nvPr/>
          </p:nvSpPr>
          <p:spPr>
            <a:xfrm>
              <a:off x="2532763" y="3037481"/>
              <a:ext cx="351075" cy="314925"/>
            </a:xfrm>
            <a:custGeom>
              <a:avLst/>
              <a:gdLst/>
              <a:ahLst/>
              <a:cxnLst/>
              <a:rect l="l" t="t" r="r" b="b"/>
              <a:pathLst>
                <a:path w="14043" h="12597" extrusionOk="0">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54" name="Google Shape;12854;p25"/>
          <p:cNvSpPr/>
          <p:nvPr/>
        </p:nvSpPr>
        <p:spPr>
          <a:xfrm>
            <a:off x="3307294" y="2318712"/>
            <a:ext cx="337200" cy="345925"/>
          </a:xfrm>
          <a:custGeom>
            <a:avLst/>
            <a:gdLst/>
            <a:ahLst/>
            <a:cxnLst/>
            <a:rect l="l" t="t" r="r" b="b"/>
            <a:pathLst>
              <a:path w="13488" h="13837" extrusionOk="0">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855" name="Google Shape;12855;p25"/>
          <p:cNvGrpSpPr/>
          <p:nvPr/>
        </p:nvGrpSpPr>
        <p:grpSpPr>
          <a:xfrm>
            <a:off x="2526494" y="2317875"/>
            <a:ext cx="361100" cy="347600"/>
            <a:chOff x="1767388" y="3021206"/>
            <a:chExt cx="361100" cy="347600"/>
          </a:xfrm>
        </p:grpSpPr>
        <p:sp>
          <p:nvSpPr>
            <p:cNvPr id="12856" name="Google Shape;12856;p25"/>
            <p:cNvSpPr/>
            <p:nvPr/>
          </p:nvSpPr>
          <p:spPr>
            <a:xfrm>
              <a:off x="1885438" y="3181881"/>
              <a:ext cx="10050" cy="20850"/>
            </a:xfrm>
            <a:custGeom>
              <a:avLst/>
              <a:gdLst/>
              <a:ahLst/>
              <a:cxnLst/>
              <a:rect l="l" t="t" r="r" b="b"/>
              <a:pathLst>
                <a:path w="402" h="834" extrusionOk="0">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7" name="Google Shape;12857;p25"/>
            <p:cNvSpPr/>
            <p:nvPr/>
          </p:nvSpPr>
          <p:spPr>
            <a:xfrm>
              <a:off x="2000388" y="3181881"/>
              <a:ext cx="10050" cy="20850"/>
            </a:xfrm>
            <a:custGeom>
              <a:avLst/>
              <a:gdLst/>
              <a:ahLst/>
              <a:cxnLst/>
              <a:rect l="l" t="t" r="r" b="b"/>
              <a:pathLst>
                <a:path w="402" h="834" extrusionOk="0">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8" name="Google Shape;12858;p25"/>
            <p:cNvSpPr/>
            <p:nvPr/>
          </p:nvSpPr>
          <p:spPr>
            <a:xfrm>
              <a:off x="1928638" y="3191606"/>
              <a:ext cx="40150" cy="16325"/>
            </a:xfrm>
            <a:custGeom>
              <a:avLst/>
              <a:gdLst/>
              <a:ahLst/>
              <a:cxnLst/>
              <a:rect l="l" t="t" r="r" b="b"/>
              <a:pathLst>
                <a:path w="1606" h="653" extrusionOk="0">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9" name="Google Shape;12859;p25"/>
            <p:cNvSpPr/>
            <p:nvPr/>
          </p:nvSpPr>
          <p:spPr>
            <a:xfrm>
              <a:off x="1767388" y="3021206"/>
              <a:ext cx="361100" cy="347600"/>
            </a:xfrm>
            <a:custGeom>
              <a:avLst/>
              <a:gdLst/>
              <a:ahLst/>
              <a:cxnLst/>
              <a:rect l="l" t="t" r="r" b="b"/>
              <a:pathLst>
                <a:path w="14444" h="13904" extrusionOk="0">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60" name="Google Shape;12860;p25"/>
          <p:cNvGrpSpPr/>
          <p:nvPr/>
        </p:nvGrpSpPr>
        <p:grpSpPr>
          <a:xfrm>
            <a:off x="1781438" y="2319825"/>
            <a:ext cx="358700" cy="343700"/>
            <a:chOff x="1002088" y="3024131"/>
            <a:chExt cx="358700" cy="343700"/>
          </a:xfrm>
        </p:grpSpPr>
        <p:sp>
          <p:nvSpPr>
            <p:cNvPr id="12861" name="Google Shape;12861;p25"/>
            <p:cNvSpPr/>
            <p:nvPr/>
          </p:nvSpPr>
          <p:spPr>
            <a:xfrm>
              <a:off x="1205688" y="3159306"/>
              <a:ext cx="19025" cy="16400"/>
            </a:xfrm>
            <a:custGeom>
              <a:avLst/>
              <a:gdLst/>
              <a:ahLst/>
              <a:cxnLst/>
              <a:rect l="l" t="t" r="r" b="b"/>
              <a:pathLst>
                <a:path w="761" h="656" extrusionOk="0">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2" name="Google Shape;12862;p25"/>
            <p:cNvSpPr/>
            <p:nvPr/>
          </p:nvSpPr>
          <p:spPr>
            <a:xfrm>
              <a:off x="1276688" y="3088331"/>
              <a:ext cx="17750" cy="16600"/>
            </a:xfrm>
            <a:custGeom>
              <a:avLst/>
              <a:gdLst/>
              <a:ahLst/>
              <a:cxnLst/>
              <a:rect l="l" t="t" r="r" b="b"/>
              <a:pathLst>
                <a:path w="710" h="664" extrusionOk="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3" name="Google Shape;12863;p25"/>
            <p:cNvSpPr/>
            <p:nvPr/>
          </p:nvSpPr>
          <p:spPr>
            <a:xfrm>
              <a:off x="1237963" y="3120906"/>
              <a:ext cx="28700" cy="27800"/>
            </a:xfrm>
            <a:custGeom>
              <a:avLst/>
              <a:gdLst/>
              <a:ahLst/>
              <a:cxnLst/>
              <a:rect l="l" t="t" r="r" b="b"/>
              <a:pathLst>
                <a:path w="1148" h="1112" extrusionOk="0">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4" name="Google Shape;12864;p25"/>
            <p:cNvSpPr/>
            <p:nvPr/>
          </p:nvSpPr>
          <p:spPr>
            <a:xfrm>
              <a:off x="1114663" y="3024131"/>
              <a:ext cx="246125" cy="261525"/>
            </a:xfrm>
            <a:custGeom>
              <a:avLst/>
              <a:gdLst/>
              <a:ahLst/>
              <a:cxnLst/>
              <a:rect l="l" t="t" r="r" b="b"/>
              <a:pathLst>
                <a:path w="9845" h="10461" extrusionOk="0">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5" name="Google Shape;12865;p25"/>
            <p:cNvSpPr/>
            <p:nvPr/>
          </p:nvSpPr>
          <p:spPr>
            <a:xfrm>
              <a:off x="1027563" y="3311281"/>
              <a:ext cx="49300" cy="36500"/>
            </a:xfrm>
            <a:custGeom>
              <a:avLst/>
              <a:gdLst/>
              <a:ahLst/>
              <a:cxnLst/>
              <a:rect l="l" t="t" r="r" b="b"/>
              <a:pathLst>
                <a:path w="1972" h="1460" extrusionOk="0">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6" name="Google Shape;12866;p25"/>
            <p:cNvSpPr/>
            <p:nvPr/>
          </p:nvSpPr>
          <p:spPr>
            <a:xfrm>
              <a:off x="1002088" y="3225856"/>
              <a:ext cx="138525" cy="141975"/>
            </a:xfrm>
            <a:custGeom>
              <a:avLst/>
              <a:gdLst/>
              <a:ahLst/>
              <a:cxnLst/>
              <a:rect l="l" t="t" r="r" b="b"/>
              <a:pathLst>
                <a:path w="5541" h="5679" extrusionOk="0">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67" name="Google Shape;12867;p25"/>
          <p:cNvGrpSpPr/>
          <p:nvPr/>
        </p:nvGrpSpPr>
        <p:grpSpPr>
          <a:xfrm>
            <a:off x="1047104" y="2318837"/>
            <a:ext cx="337825" cy="345675"/>
            <a:chOff x="1014488" y="3581531"/>
            <a:chExt cx="337825" cy="345675"/>
          </a:xfrm>
        </p:grpSpPr>
        <p:sp>
          <p:nvSpPr>
            <p:cNvPr id="12868" name="Google Shape;12868;p25"/>
            <p:cNvSpPr/>
            <p:nvPr/>
          </p:nvSpPr>
          <p:spPr>
            <a:xfrm>
              <a:off x="1135488" y="3834581"/>
              <a:ext cx="10050" cy="18550"/>
            </a:xfrm>
            <a:custGeom>
              <a:avLst/>
              <a:gdLst/>
              <a:ahLst/>
              <a:cxnLst/>
              <a:rect l="l" t="t" r="r" b="b"/>
              <a:pathLst>
                <a:path w="402" h="742" extrusionOk="0">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9" name="Google Shape;12869;p25"/>
            <p:cNvSpPr/>
            <p:nvPr/>
          </p:nvSpPr>
          <p:spPr>
            <a:xfrm>
              <a:off x="1228063" y="3834581"/>
              <a:ext cx="10050" cy="18550"/>
            </a:xfrm>
            <a:custGeom>
              <a:avLst/>
              <a:gdLst/>
              <a:ahLst/>
              <a:cxnLst/>
              <a:rect l="l" t="t" r="r" b="b"/>
              <a:pathLst>
                <a:path w="402" h="742" extrusionOk="0">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0" name="Google Shape;12870;p25"/>
            <p:cNvSpPr/>
            <p:nvPr/>
          </p:nvSpPr>
          <p:spPr>
            <a:xfrm>
              <a:off x="1169438" y="3842881"/>
              <a:ext cx="35900" cy="15075"/>
            </a:xfrm>
            <a:custGeom>
              <a:avLst/>
              <a:gdLst/>
              <a:ahLst/>
              <a:cxnLst/>
              <a:rect l="l" t="t" r="r" b="b"/>
              <a:pathLst>
                <a:path w="1436" h="603" extrusionOk="0">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1" name="Google Shape;12871;p25"/>
            <p:cNvSpPr/>
            <p:nvPr/>
          </p:nvSpPr>
          <p:spPr>
            <a:xfrm>
              <a:off x="1083013" y="3789431"/>
              <a:ext cx="209125" cy="110000"/>
            </a:xfrm>
            <a:custGeom>
              <a:avLst/>
              <a:gdLst/>
              <a:ahLst/>
              <a:cxnLst/>
              <a:rect l="l" t="t" r="r" b="b"/>
              <a:pathLst>
                <a:path w="8365" h="4400" extrusionOk="0">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2" name="Google Shape;12872;p25"/>
            <p:cNvSpPr/>
            <p:nvPr/>
          </p:nvSpPr>
          <p:spPr>
            <a:xfrm>
              <a:off x="1137038" y="3740456"/>
              <a:ext cx="49400" cy="42450"/>
            </a:xfrm>
            <a:custGeom>
              <a:avLst/>
              <a:gdLst/>
              <a:ahLst/>
              <a:cxnLst/>
              <a:rect l="l" t="t" r="r" b="b"/>
              <a:pathLst>
                <a:path w="1976" h="1698" extrusionOk="0">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3" name="Google Shape;12873;p25"/>
            <p:cNvSpPr/>
            <p:nvPr/>
          </p:nvSpPr>
          <p:spPr>
            <a:xfrm>
              <a:off x="1192588" y="3732831"/>
              <a:ext cx="44000" cy="37750"/>
            </a:xfrm>
            <a:custGeom>
              <a:avLst/>
              <a:gdLst/>
              <a:ahLst/>
              <a:cxnLst/>
              <a:rect l="l" t="t" r="r" b="b"/>
              <a:pathLst>
                <a:path w="1760" h="1510" extrusionOk="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4" name="Google Shape;12874;p25"/>
            <p:cNvSpPr/>
            <p:nvPr/>
          </p:nvSpPr>
          <p:spPr>
            <a:xfrm>
              <a:off x="1160938" y="3699656"/>
              <a:ext cx="37075" cy="32350"/>
            </a:xfrm>
            <a:custGeom>
              <a:avLst/>
              <a:gdLst/>
              <a:ahLst/>
              <a:cxnLst/>
              <a:rect l="l" t="t" r="r" b="b"/>
              <a:pathLst>
                <a:path w="1483" h="1294" extrusionOk="0">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5" name="Google Shape;12875;p25"/>
            <p:cNvSpPr/>
            <p:nvPr/>
          </p:nvSpPr>
          <p:spPr>
            <a:xfrm>
              <a:off x="1014488" y="3581531"/>
              <a:ext cx="337825" cy="345675"/>
            </a:xfrm>
            <a:custGeom>
              <a:avLst/>
              <a:gdLst/>
              <a:ahLst/>
              <a:cxnLst/>
              <a:rect l="l" t="t" r="r" b="b"/>
              <a:pathLst>
                <a:path w="13513" h="13827" extrusionOk="0">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76" name="Google Shape;12876;p25"/>
          <p:cNvGrpSpPr/>
          <p:nvPr/>
        </p:nvGrpSpPr>
        <p:grpSpPr>
          <a:xfrm>
            <a:off x="1069417" y="2850724"/>
            <a:ext cx="293200" cy="345675"/>
            <a:chOff x="2561313" y="4141656"/>
            <a:chExt cx="293200" cy="345675"/>
          </a:xfrm>
        </p:grpSpPr>
        <p:sp>
          <p:nvSpPr>
            <p:cNvPr id="12877" name="Google Shape;12877;p25"/>
            <p:cNvSpPr/>
            <p:nvPr/>
          </p:nvSpPr>
          <p:spPr>
            <a:xfrm>
              <a:off x="2656963" y="4363106"/>
              <a:ext cx="10075" cy="18525"/>
            </a:xfrm>
            <a:custGeom>
              <a:avLst/>
              <a:gdLst/>
              <a:ahLst/>
              <a:cxnLst/>
              <a:rect l="l" t="t" r="r" b="b"/>
              <a:pathLst>
                <a:path w="403" h="741" extrusionOk="0">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8" name="Google Shape;12878;p25"/>
            <p:cNvSpPr/>
            <p:nvPr/>
          </p:nvSpPr>
          <p:spPr>
            <a:xfrm>
              <a:off x="2748788" y="4363106"/>
              <a:ext cx="10050" cy="17750"/>
            </a:xfrm>
            <a:custGeom>
              <a:avLst/>
              <a:gdLst/>
              <a:ahLst/>
              <a:cxnLst/>
              <a:rect l="l" t="t" r="r" b="b"/>
              <a:pathLst>
                <a:path w="402" h="710" extrusionOk="0">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9" name="Google Shape;12879;p25"/>
            <p:cNvSpPr/>
            <p:nvPr/>
          </p:nvSpPr>
          <p:spPr>
            <a:xfrm>
              <a:off x="2690913" y="4369856"/>
              <a:ext cx="33975" cy="15650"/>
            </a:xfrm>
            <a:custGeom>
              <a:avLst/>
              <a:gdLst/>
              <a:ahLst/>
              <a:cxnLst/>
              <a:rect l="l" t="t" r="r" b="b"/>
              <a:pathLst>
                <a:path w="1359" h="626" extrusionOk="0">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0" name="Google Shape;12880;p25"/>
            <p:cNvSpPr/>
            <p:nvPr/>
          </p:nvSpPr>
          <p:spPr>
            <a:xfrm>
              <a:off x="2626888" y="4343806"/>
              <a:ext cx="161275" cy="60975"/>
            </a:xfrm>
            <a:custGeom>
              <a:avLst/>
              <a:gdLst/>
              <a:ahLst/>
              <a:cxnLst/>
              <a:rect l="l" t="t" r="r" b="b"/>
              <a:pathLst>
                <a:path w="6451" h="2439" extrusionOk="0">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1" name="Google Shape;12881;p25"/>
            <p:cNvSpPr/>
            <p:nvPr/>
          </p:nvSpPr>
          <p:spPr>
            <a:xfrm>
              <a:off x="2603738" y="4419431"/>
              <a:ext cx="49400" cy="41650"/>
            </a:xfrm>
            <a:custGeom>
              <a:avLst/>
              <a:gdLst/>
              <a:ahLst/>
              <a:cxnLst/>
              <a:rect l="l" t="t" r="r" b="b"/>
              <a:pathLst>
                <a:path w="1976" h="1666" extrusionOk="0">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2" name="Google Shape;12882;p25"/>
            <p:cNvSpPr/>
            <p:nvPr/>
          </p:nvSpPr>
          <p:spPr>
            <a:xfrm>
              <a:off x="2762663" y="4419431"/>
              <a:ext cx="48650" cy="41650"/>
            </a:xfrm>
            <a:custGeom>
              <a:avLst/>
              <a:gdLst/>
              <a:ahLst/>
              <a:cxnLst/>
              <a:rect l="l" t="t" r="r" b="b"/>
              <a:pathLst>
                <a:path w="1946" h="1666" extrusionOk="0">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3" name="Google Shape;12883;p25"/>
            <p:cNvSpPr/>
            <p:nvPr/>
          </p:nvSpPr>
          <p:spPr>
            <a:xfrm>
              <a:off x="2679338" y="4419431"/>
              <a:ext cx="49425" cy="41650"/>
            </a:xfrm>
            <a:custGeom>
              <a:avLst/>
              <a:gdLst/>
              <a:ahLst/>
              <a:cxnLst/>
              <a:rect l="l" t="t" r="r" b="b"/>
              <a:pathLst>
                <a:path w="1977" h="1666" extrusionOk="0">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4" name="Google Shape;12884;p25"/>
            <p:cNvSpPr/>
            <p:nvPr/>
          </p:nvSpPr>
          <p:spPr>
            <a:xfrm>
              <a:off x="2561313" y="4141656"/>
              <a:ext cx="293200" cy="345675"/>
            </a:xfrm>
            <a:custGeom>
              <a:avLst/>
              <a:gdLst/>
              <a:ahLst/>
              <a:cxnLst/>
              <a:rect l="l" t="t" r="r" b="b"/>
              <a:pathLst>
                <a:path w="11728" h="13827" extrusionOk="0">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85" name="Google Shape;12885;p25"/>
          <p:cNvGrpSpPr/>
          <p:nvPr/>
        </p:nvGrpSpPr>
        <p:grpSpPr>
          <a:xfrm>
            <a:off x="1786400" y="2850824"/>
            <a:ext cx="348775" cy="345475"/>
            <a:chOff x="7790063" y="1921756"/>
            <a:chExt cx="348775" cy="345475"/>
          </a:xfrm>
        </p:grpSpPr>
        <p:sp>
          <p:nvSpPr>
            <p:cNvPr id="12886" name="Google Shape;12886;p25"/>
            <p:cNvSpPr/>
            <p:nvPr/>
          </p:nvSpPr>
          <p:spPr>
            <a:xfrm>
              <a:off x="7790063" y="1992606"/>
              <a:ext cx="267750" cy="274625"/>
            </a:xfrm>
            <a:custGeom>
              <a:avLst/>
              <a:gdLst/>
              <a:ahLst/>
              <a:cxnLst/>
              <a:rect l="l" t="t" r="r" b="b"/>
              <a:pathLst>
                <a:path w="10710" h="10985" extrusionOk="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7" name="Google Shape;12887;p25"/>
            <p:cNvSpPr/>
            <p:nvPr/>
          </p:nvSpPr>
          <p:spPr>
            <a:xfrm>
              <a:off x="7955963" y="1921756"/>
              <a:ext cx="182875" cy="273650"/>
            </a:xfrm>
            <a:custGeom>
              <a:avLst/>
              <a:gdLst/>
              <a:ahLst/>
              <a:cxnLst/>
              <a:rect l="l" t="t" r="r" b="b"/>
              <a:pathLst>
                <a:path w="7315" h="10946" extrusionOk="0">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88" name="Google Shape;12888;p25"/>
          <p:cNvGrpSpPr/>
          <p:nvPr/>
        </p:nvGrpSpPr>
        <p:grpSpPr>
          <a:xfrm>
            <a:off x="2550019" y="2850724"/>
            <a:ext cx="314050" cy="345675"/>
            <a:chOff x="6329538" y="3581531"/>
            <a:chExt cx="314050" cy="345675"/>
          </a:xfrm>
        </p:grpSpPr>
        <p:sp>
          <p:nvSpPr>
            <p:cNvPr id="12889" name="Google Shape;12889;p25"/>
            <p:cNvSpPr/>
            <p:nvPr/>
          </p:nvSpPr>
          <p:spPr>
            <a:xfrm>
              <a:off x="6409013" y="3621656"/>
              <a:ext cx="193675" cy="233025"/>
            </a:xfrm>
            <a:custGeom>
              <a:avLst/>
              <a:gdLst/>
              <a:ahLst/>
              <a:cxnLst/>
              <a:rect l="l" t="t" r="r" b="b"/>
              <a:pathLst>
                <a:path w="7747" h="9321" extrusionOk="0">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0" name="Google Shape;12890;p25"/>
            <p:cNvSpPr/>
            <p:nvPr/>
          </p:nvSpPr>
          <p:spPr>
            <a:xfrm>
              <a:off x="6354988" y="3655981"/>
              <a:ext cx="38600" cy="164350"/>
            </a:xfrm>
            <a:custGeom>
              <a:avLst/>
              <a:gdLst/>
              <a:ahLst/>
              <a:cxnLst/>
              <a:rect l="l" t="t" r="r" b="b"/>
              <a:pathLst>
                <a:path w="1544" h="6574" extrusionOk="0">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1" name="Google Shape;12891;p25"/>
            <p:cNvSpPr/>
            <p:nvPr/>
          </p:nvSpPr>
          <p:spPr>
            <a:xfrm>
              <a:off x="6329538" y="3581531"/>
              <a:ext cx="314050" cy="345675"/>
            </a:xfrm>
            <a:custGeom>
              <a:avLst/>
              <a:gdLst/>
              <a:ahLst/>
              <a:cxnLst/>
              <a:rect l="l" t="t" r="r" b="b"/>
              <a:pathLst>
                <a:path w="12562" h="13827" extrusionOk="0">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92" name="Google Shape;12892;p25"/>
          <p:cNvGrpSpPr/>
          <p:nvPr/>
        </p:nvGrpSpPr>
        <p:grpSpPr>
          <a:xfrm>
            <a:off x="3301894" y="2858799"/>
            <a:ext cx="348000" cy="329525"/>
            <a:chOff x="7054788" y="1930381"/>
            <a:chExt cx="348000" cy="329525"/>
          </a:xfrm>
        </p:grpSpPr>
        <p:sp>
          <p:nvSpPr>
            <p:cNvPr id="12893" name="Google Shape;12893;p25"/>
            <p:cNvSpPr/>
            <p:nvPr/>
          </p:nvSpPr>
          <p:spPr>
            <a:xfrm>
              <a:off x="7054788" y="1930381"/>
              <a:ext cx="348000" cy="329525"/>
            </a:xfrm>
            <a:custGeom>
              <a:avLst/>
              <a:gdLst/>
              <a:ahLst/>
              <a:cxnLst/>
              <a:rect l="l" t="t" r="r" b="b"/>
              <a:pathLst>
                <a:path w="13920" h="13181" extrusionOk="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4" name="Google Shape;12894;p25"/>
            <p:cNvSpPr/>
            <p:nvPr/>
          </p:nvSpPr>
          <p:spPr>
            <a:xfrm>
              <a:off x="7244588" y="2131031"/>
              <a:ext cx="55575" cy="70225"/>
            </a:xfrm>
            <a:custGeom>
              <a:avLst/>
              <a:gdLst/>
              <a:ahLst/>
              <a:cxnLst/>
              <a:rect l="l" t="t" r="r" b="b"/>
              <a:pathLst>
                <a:path w="2223" h="2809" extrusionOk="0">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5" name="Google Shape;12895;p25"/>
            <p:cNvSpPr/>
            <p:nvPr/>
          </p:nvSpPr>
          <p:spPr>
            <a:xfrm>
              <a:off x="7155488" y="2131031"/>
              <a:ext cx="57875" cy="71975"/>
            </a:xfrm>
            <a:custGeom>
              <a:avLst/>
              <a:gdLst/>
              <a:ahLst/>
              <a:cxnLst/>
              <a:rect l="l" t="t" r="r" b="b"/>
              <a:pathLst>
                <a:path w="2315" h="2879" extrusionOk="0">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96" name="Google Shape;12896;p25"/>
          <p:cNvGrpSpPr/>
          <p:nvPr/>
        </p:nvGrpSpPr>
        <p:grpSpPr>
          <a:xfrm>
            <a:off x="4069706" y="2850724"/>
            <a:ext cx="301700" cy="345675"/>
            <a:chOff x="5584988" y="4141656"/>
            <a:chExt cx="301700" cy="345675"/>
          </a:xfrm>
        </p:grpSpPr>
        <p:sp>
          <p:nvSpPr>
            <p:cNvPr id="12897" name="Google Shape;12897;p25"/>
            <p:cNvSpPr/>
            <p:nvPr/>
          </p:nvSpPr>
          <p:spPr>
            <a:xfrm>
              <a:off x="5682988" y="4403206"/>
              <a:ext cx="10825" cy="18550"/>
            </a:xfrm>
            <a:custGeom>
              <a:avLst/>
              <a:gdLst/>
              <a:ahLst/>
              <a:cxnLst/>
              <a:rect l="l" t="t" r="r" b="b"/>
              <a:pathLst>
                <a:path w="433" h="742" extrusionOk="0">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8" name="Google Shape;12898;p25"/>
            <p:cNvSpPr/>
            <p:nvPr/>
          </p:nvSpPr>
          <p:spPr>
            <a:xfrm>
              <a:off x="5777113" y="4403206"/>
              <a:ext cx="10050" cy="18550"/>
            </a:xfrm>
            <a:custGeom>
              <a:avLst/>
              <a:gdLst/>
              <a:ahLst/>
              <a:cxnLst/>
              <a:rect l="l" t="t" r="r" b="b"/>
              <a:pathLst>
                <a:path w="402" h="742" extrusionOk="0">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9" name="Google Shape;12899;p25"/>
            <p:cNvSpPr/>
            <p:nvPr/>
          </p:nvSpPr>
          <p:spPr>
            <a:xfrm>
              <a:off x="5716538" y="4410856"/>
              <a:ext cx="37850" cy="15525"/>
            </a:xfrm>
            <a:custGeom>
              <a:avLst/>
              <a:gdLst/>
              <a:ahLst/>
              <a:cxnLst/>
              <a:rect l="l" t="t" r="r" b="b"/>
              <a:pathLst>
                <a:path w="1514" h="621" extrusionOk="0">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0" name="Google Shape;12900;p25"/>
            <p:cNvSpPr/>
            <p:nvPr/>
          </p:nvSpPr>
          <p:spPr>
            <a:xfrm>
              <a:off x="5618938" y="4355856"/>
              <a:ext cx="233025" cy="104475"/>
            </a:xfrm>
            <a:custGeom>
              <a:avLst/>
              <a:gdLst/>
              <a:ahLst/>
              <a:cxnLst/>
              <a:rect l="l" t="t" r="r" b="b"/>
              <a:pathLst>
                <a:path w="9321" h="4179" extrusionOk="0">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1" name="Google Shape;12901;p25"/>
            <p:cNvSpPr/>
            <p:nvPr/>
          </p:nvSpPr>
          <p:spPr>
            <a:xfrm>
              <a:off x="5724638" y="4309856"/>
              <a:ext cx="50950" cy="44300"/>
            </a:xfrm>
            <a:custGeom>
              <a:avLst/>
              <a:gdLst/>
              <a:ahLst/>
              <a:cxnLst/>
              <a:rect l="l" t="t" r="r" b="b"/>
              <a:pathLst>
                <a:path w="2038" h="1772" extrusionOk="0">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2" name="Google Shape;12902;p25"/>
            <p:cNvSpPr/>
            <p:nvPr/>
          </p:nvSpPr>
          <p:spPr>
            <a:xfrm>
              <a:off x="5708438" y="4259706"/>
              <a:ext cx="40925" cy="35125"/>
            </a:xfrm>
            <a:custGeom>
              <a:avLst/>
              <a:gdLst/>
              <a:ahLst/>
              <a:cxnLst/>
              <a:rect l="l" t="t" r="r" b="b"/>
              <a:pathLst>
                <a:path w="1637" h="1405" extrusionOk="0">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3" name="Google Shape;12903;p25"/>
            <p:cNvSpPr/>
            <p:nvPr/>
          </p:nvSpPr>
          <p:spPr>
            <a:xfrm>
              <a:off x="5584988" y="4141656"/>
              <a:ext cx="301700" cy="345675"/>
            </a:xfrm>
            <a:custGeom>
              <a:avLst/>
              <a:gdLst/>
              <a:ahLst/>
              <a:cxnLst/>
              <a:rect l="l" t="t" r="r" b="b"/>
              <a:pathLst>
                <a:path w="12068" h="13827" extrusionOk="0">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04" name="Google Shape;12904;p25"/>
          <p:cNvGrpSpPr/>
          <p:nvPr/>
        </p:nvGrpSpPr>
        <p:grpSpPr>
          <a:xfrm>
            <a:off x="4057356" y="3418117"/>
            <a:ext cx="326400" cy="344725"/>
            <a:chOff x="7065588" y="3581531"/>
            <a:chExt cx="326400" cy="344725"/>
          </a:xfrm>
        </p:grpSpPr>
        <p:sp>
          <p:nvSpPr>
            <p:cNvPr id="12905" name="Google Shape;12905;p25"/>
            <p:cNvSpPr/>
            <p:nvPr/>
          </p:nvSpPr>
          <p:spPr>
            <a:xfrm>
              <a:off x="7170513" y="3671031"/>
              <a:ext cx="10075" cy="18725"/>
            </a:xfrm>
            <a:custGeom>
              <a:avLst/>
              <a:gdLst/>
              <a:ahLst/>
              <a:cxnLst/>
              <a:rect l="l" t="t" r="r" b="b"/>
              <a:pathLst>
                <a:path w="403" h="749" extrusionOk="0">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6" name="Google Shape;12906;p25"/>
            <p:cNvSpPr/>
            <p:nvPr/>
          </p:nvSpPr>
          <p:spPr>
            <a:xfrm>
              <a:off x="7276988" y="3671031"/>
              <a:ext cx="10825" cy="19300"/>
            </a:xfrm>
            <a:custGeom>
              <a:avLst/>
              <a:gdLst/>
              <a:ahLst/>
              <a:cxnLst/>
              <a:rect l="l" t="t" r="r" b="b"/>
              <a:pathLst>
                <a:path w="433" h="772" extrusionOk="0">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7" name="Google Shape;12907;p25"/>
            <p:cNvSpPr/>
            <p:nvPr/>
          </p:nvSpPr>
          <p:spPr>
            <a:xfrm>
              <a:off x="7207938" y="3679431"/>
              <a:ext cx="41125" cy="16125"/>
            </a:xfrm>
            <a:custGeom>
              <a:avLst/>
              <a:gdLst/>
              <a:ahLst/>
              <a:cxnLst/>
              <a:rect l="l" t="t" r="r" b="b"/>
              <a:pathLst>
                <a:path w="1645" h="645" extrusionOk="0">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8" name="Google Shape;12908;p25"/>
            <p:cNvSpPr/>
            <p:nvPr/>
          </p:nvSpPr>
          <p:spPr>
            <a:xfrm>
              <a:off x="7065588" y="3581531"/>
              <a:ext cx="326400" cy="344725"/>
            </a:xfrm>
            <a:custGeom>
              <a:avLst/>
              <a:gdLst/>
              <a:ahLst/>
              <a:cxnLst/>
              <a:rect l="l" t="t" r="r" b="b"/>
              <a:pathLst>
                <a:path w="13056" h="13789" extrusionOk="0">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09" name="Google Shape;12909;p25"/>
          <p:cNvGrpSpPr/>
          <p:nvPr/>
        </p:nvGrpSpPr>
        <p:grpSpPr>
          <a:xfrm>
            <a:off x="3303056" y="3418005"/>
            <a:ext cx="345675" cy="344950"/>
            <a:chOff x="3294263" y="3582256"/>
            <a:chExt cx="345675" cy="344950"/>
          </a:xfrm>
        </p:grpSpPr>
        <p:sp>
          <p:nvSpPr>
            <p:cNvPr id="12910" name="Google Shape;12910;p25"/>
            <p:cNvSpPr/>
            <p:nvPr/>
          </p:nvSpPr>
          <p:spPr>
            <a:xfrm>
              <a:off x="3526513" y="3727206"/>
              <a:ext cx="10050" cy="22550"/>
            </a:xfrm>
            <a:custGeom>
              <a:avLst/>
              <a:gdLst/>
              <a:ahLst/>
              <a:cxnLst/>
              <a:rect l="l" t="t" r="r" b="b"/>
              <a:pathLst>
                <a:path w="402" h="902" extrusionOk="0">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1" name="Google Shape;12911;p25"/>
            <p:cNvSpPr/>
            <p:nvPr/>
          </p:nvSpPr>
          <p:spPr>
            <a:xfrm>
              <a:off x="3397663" y="3727206"/>
              <a:ext cx="10050" cy="22550"/>
            </a:xfrm>
            <a:custGeom>
              <a:avLst/>
              <a:gdLst/>
              <a:ahLst/>
              <a:cxnLst/>
              <a:rect l="l" t="t" r="r" b="b"/>
              <a:pathLst>
                <a:path w="402" h="902" extrusionOk="0">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2" name="Google Shape;12912;p25"/>
            <p:cNvSpPr/>
            <p:nvPr/>
          </p:nvSpPr>
          <p:spPr>
            <a:xfrm>
              <a:off x="3448238" y="3758556"/>
              <a:ext cx="35850" cy="15100"/>
            </a:xfrm>
            <a:custGeom>
              <a:avLst/>
              <a:gdLst/>
              <a:ahLst/>
              <a:cxnLst/>
              <a:rect l="l" t="t" r="r" b="b"/>
              <a:pathLst>
                <a:path w="1434" h="604" extrusionOk="0">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3" name="Google Shape;12913;p25"/>
            <p:cNvSpPr/>
            <p:nvPr/>
          </p:nvSpPr>
          <p:spPr>
            <a:xfrm>
              <a:off x="3294263" y="3582256"/>
              <a:ext cx="345675" cy="344950"/>
            </a:xfrm>
            <a:custGeom>
              <a:avLst/>
              <a:gdLst/>
              <a:ahLst/>
              <a:cxnLst/>
              <a:rect l="l" t="t" r="r" b="b"/>
              <a:pathLst>
                <a:path w="13827" h="13798" extrusionOk="0">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14" name="Google Shape;12914;p25"/>
          <p:cNvGrpSpPr/>
          <p:nvPr/>
        </p:nvGrpSpPr>
        <p:grpSpPr>
          <a:xfrm>
            <a:off x="2526881" y="3418230"/>
            <a:ext cx="360325" cy="344500"/>
            <a:chOff x="4038813" y="2463956"/>
            <a:chExt cx="360325" cy="344500"/>
          </a:xfrm>
        </p:grpSpPr>
        <p:grpSp>
          <p:nvGrpSpPr>
            <p:cNvPr id="12915" name="Google Shape;12915;p25"/>
            <p:cNvGrpSpPr/>
            <p:nvPr/>
          </p:nvGrpSpPr>
          <p:grpSpPr>
            <a:xfrm>
              <a:off x="4038813" y="2575656"/>
              <a:ext cx="360325" cy="232800"/>
              <a:chOff x="4038813" y="2575656"/>
              <a:chExt cx="360325" cy="232800"/>
            </a:xfrm>
          </p:grpSpPr>
          <p:sp>
            <p:nvSpPr>
              <p:cNvPr id="12916" name="Google Shape;12916;p25"/>
              <p:cNvSpPr/>
              <p:nvPr/>
            </p:nvSpPr>
            <p:spPr>
              <a:xfrm>
                <a:off x="4087413" y="2682481"/>
                <a:ext cx="17775" cy="16625"/>
              </a:xfrm>
              <a:custGeom>
                <a:avLst/>
                <a:gdLst/>
                <a:ahLst/>
                <a:cxnLst/>
                <a:rect l="l" t="t" r="r" b="b"/>
                <a:pathLst>
                  <a:path w="711" h="665" extrusionOk="0">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7" name="Google Shape;12917;p25"/>
              <p:cNvSpPr/>
              <p:nvPr/>
            </p:nvSpPr>
            <p:spPr>
              <a:xfrm>
                <a:off x="4161488" y="2755781"/>
                <a:ext cx="17775" cy="16800"/>
              </a:xfrm>
              <a:custGeom>
                <a:avLst/>
                <a:gdLst/>
                <a:ahLst/>
                <a:cxnLst/>
                <a:rect l="l" t="t" r="r" b="b"/>
                <a:pathLst>
                  <a:path w="711" h="672" extrusionOk="0">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8" name="Google Shape;12918;p25"/>
              <p:cNvSpPr/>
              <p:nvPr/>
            </p:nvSpPr>
            <p:spPr>
              <a:xfrm>
                <a:off x="4115213" y="2715856"/>
                <a:ext cx="29625" cy="28700"/>
              </a:xfrm>
              <a:custGeom>
                <a:avLst/>
                <a:gdLst/>
                <a:ahLst/>
                <a:cxnLst/>
                <a:rect l="l" t="t" r="r" b="b"/>
                <a:pathLst>
                  <a:path w="1185" h="1148" extrusionOk="0">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9" name="Google Shape;12919;p25"/>
              <p:cNvSpPr/>
              <p:nvPr/>
            </p:nvSpPr>
            <p:spPr>
              <a:xfrm>
                <a:off x="4038813" y="2575656"/>
                <a:ext cx="360325" cy="232800"/>
              </a:xfrm>
              <a:custGeom>
                <a:avLst/>
                <a:gdLst/>
                <a:ahLst/>
                <a:cxnLst/>
                <a:rect l="l" t="t" r="r" b="b"/>
                <a:pathLst>
                  <a:path w="14413" h="9312" extrusionOk="0">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20" name="Google Shape;12920;p25"/>
            <p:cNvSpPr/>
            <p:nvPr/>
          </p:nvSpPr>
          <p:spPr>
            <a:xfrm>
              <a:off x="4098213" y="2463956"/>
              <a:ext cx="162050" cy="269675"/>
            </a:xfrm>
            <a:custGeom>
              <a:avLst/>
              <a:gdLst/>
              <a:ahLst/>
              <a:cxnLst/>
              <a:rect l="l" t="t" r="r" b="b"/>
              <a:pathLst>
                <a:path w="6482" h="10787" extrusionOk="0">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21" name="Google Shape;12921;p25"/>
          <p:cNvGrpSpPr/>
          <p:nvPr/>
        </p:nvGrpSpPr>
        <p:grpSpPr>
          <a:xfrm>
            <a:off x="1858938" y="3417642"/>
            <a:ext cx="203700" cy="345675"/>
            <a:chOff x="7861838" y="4141656"/>
            <a:chExt cx="203700" cy="345675"/>
          </a:xfrm>
        </p:grpSpPr>
        <p:sp>
          <p:nvSpPr>
            <p:cNvPr id="12922" name="Google Shape;12922;p25"/>
            <p:cNvSpPr/>
            <p:nvPr/>
          </p:nvSpPr>
          <p:spPr>
            <a:xfrm>
              <a:off x="7915063" y="4445656"/>
              <a:ext cx="10050" cy="17775"/>
            </a:xfrm>
            <a:custGeom>
              <a:avLst/>
              <a:gdLst/>
              <a:ahLst/>
              <a:cxnLst/>
              <a:rect l="l" t="t" r="r" b="b"/>
              <a:pathLst>
                <a:path w="402" h="711" extrusionOk="0">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3" name="Google Shape;12923;p25"/>
            <p:cNvSpPr/>
            <p:nvPr/>
          </p:nvSpPr>
          <p:spPr>
            <a:xfrm>
              <a:off x="8002238" y="4445656"/>
              <a:ext cx="10825" cy="17775"/>
            </a:xfrm>
            <a:custGeom>
              <a:avLst/>
              <a:gdLst/>
              <a:ahLst/>
              <a:cxnLst/>
              <a:rect l="l" t="t" r="r" b="b"/>
              <a:pathLst>
                <a:path w="433" h="711" extrusionOk="0">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4" name="Google Shape;12924;p25"/>
            <p:cNvSpPr/>
            <p:nvPr/>
          </p:nvSpPr>
          <p:spPr>
            <a:xfrm>
              <a:off x="7945563" y="4452956"/>
              <a:ext cx="36250" cy="15100"/>
            </a:xfrm>
            <a:custGeom>
              <a:avLst/>
              <a:gdLst/>
              <a:ahLst/>
              <a:cxnLst/>
              <a:rect l="l" t="t" r="r" b="b"/>
              <a:pathLst>
                <a:path w="1450" h="604" extrusionOk="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5" name="Google Shape;12925;p25"/>
            <p:cNvSpPr/>
            <p:nvPr/>
          </p:nvSpPr>
          <p:spPr>
            <a:xfrm>
              <a:off x="7861838" y="4141656"/>
              <a:ext cx="203700" cy="345675"/>
            </a:xfrm>
            <a:custGeom>
              <a:avLst/>
              <a:gdLst/>
              <a:ahLst/>
              <a:cxnLst/>
              <a:rect l="l" t="t" r="r" b="b"/>
              <a:pathLst>
                <a:path w="8148" h="13827" extrusionOk="0">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26" name="Google Shape;12926;p25"/>
          <p:cNvGrpSpPr/>
          <p:nvPr/>
        </p:nvGrpSpPr>
        <p:grpSpPr>
          <a:xfrm>
            <a:off x="1067092" y="3417542"/>
            <a:ext cx="297850" cy="345875"/>
            <a:chOff x="3318963" y="4141656"/>
            <a:chExt cx="297850" cy="345875"/>
          </a:xfrm>
        </p:grpSpPr>
        <p:sp>
          <p:nvSpPr>
            <p:cNvPr id="12927" name="Google Shape;12927;p25"/>
            <p:cNvSpPr/>
            <p:nvPr/>
          </p:nvSpPr>
          <p:spPr>
            <a:xfrm>
              <a:off x="3511063" y="4180831"/>
              <a:ext cx="14700" cy="14300"/>
            </a:xfrm>
            <a:custGeom>
              <a:avLst/>
              <a:gdLst/>
              <a:ahLst/>
              <a:cxnLst/>
              <a:rect l="l" t="t" r="r" b="b"/>
              <a:pathLst>
                <a:path w="588" h="572" extrusionOk="0">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8" name="Google Shape;12928;p25"/>
            <p:cNvSpPr/>
            <p:nvPr/>
          </p:nvSpPr>
          <p:spPr>
            <a:xfrm>
              <a:off x="3556588" y="4226331"/>
              <a:ext cx="15475" cy="14500"/>
            </a:xfrm>
            <a:custGeom>
              <a:avLst/>
              <a:gdLst/>
              <a:ahLst/>
              <a:cxnLst/>
              <a:rect l="l" t="t" r="r" b="b"/>
              <a:pathLst>
                <a:path w="619" h="580" extrusionOk="0">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9" name="Google Shape;12929;p25"/>
            <p:cNvSpPr/>
            <p:nvPr/>
          </p:nvSpPr>
          <p:spPr>
            <a:xfrm>
              <a:off x="3528813" y="4201856"/>
              <a:ext cx="22075" cy="21625"/>
            </a:xfrm>
            <a:custGeom>
              <a:avLst/>
              <a:gdLst/>
              <a:ahLst/>
              <a:cxnLst/>
              <a:rect l="l" t="t" r="r" b="b"/>
              <a:pathLst>
                <a:path w="883" h="865" extrusionOk="0">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0" name="Google Shape;12930;p25"/>
            <p:cNvSpPr/>
            <p:nvPr/>
          </p:nvSpPr>
          <p:spPr>
            <a:xfrm>
              <a:off x="3318963" y="4404556"/>
              <a:ext cx="75625" cy="82975"/>
            </a:xfrm>
            <a:custGeom>
              <a:avLst/>
              <a:gdLst/>
              <a:ahLst/>
              <a:cxnLst/>
              <a:rect l="l" t="t" r="r" b="b"/>
              <a:pathLst>
                <a:path w="3025" h="3319" extrusionOk="0">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1" name="Google Shape;12931;p25"/>
            <p:cNvSpPr/>
            <p:nvPr/>
          </p:nvSpPr>
          <p:spPr>
            <a:xfrm>
              <a:off x="3352913" y="4141656"/>
              <a:ext cx="263900" cy="256175"/>
            </a:xfrm>
            <a:custGeom>
              <a:avLst/>
              <a:gdLst/>
              <a:ahLst/>
              <a:cxnLst/>
              <a:rect l="l" t="t" r="r" b="b"/>
              <a:pathLst>
                <a:path w="10556" h="10247" extrusionOk="0">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32" name="Google Shape;12932;p25"/>
          <p:cNvGrpSpPr/>
          <p:nvPr/>
        </p:nvGrpSpPr>
        <p:grpSpPr>
          <a:xfrm>
            <a:off x="1048192" y="3983830"/>
            <a:ext cx="335650" cy="345675"/>
            <a:chOff x="6318738" y="2463556"/>
            <a:chExt cx="335650" cy="345675"/>
          </a:xfrm>
        </p:grpSpPr>
        <p:sp>
          <p:nvSpPr>
            <p:cNvPr id="12933" name="Google Shape;12933;p25"/>
            <p:cNvSpPr/>
            <p:nvPr/>
          </p:nvSpPr>
          <p:spPr>
            <a:xfrm>
              <a:off x="6429063" y="2508306"/>
              <a:ext cx="10825" cy="20100"/>
            </a:xfrm>
            <a:custGeom>
              <a:avLst/>
              <a:gdLst/>
              <a:ahLst/>
              <a:cxnLst/>
              <a:rect l="l" t="t" r="r" b="b"/>
              <a:pathLst>
                <a:path w="433" h="804" extrusionOk="0">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4" name="Google Shape;12934;p25"/>
            <p:cNvSpPr/>
            <p:nvPr/>
          </p:nvSpPr>
          <p:spPr>
            <a:xfrm>
              <a:off x="6533213" y="2508306"/>
              <a:ext cx="10075" cy="20100"/>
            </a:xfrm>
            <a:custGeom>
              <a:avLst/>
              <a:gdLst/>
              <a:ahLst/>
              <a:cxnLst/>
              <a:rect l="l" t="t" r="r" b="b"/>
              <a:pathLst>
                <a:path w="403" h="804" extrusionOk="0">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5" name="Google Shape;12935;p25"/>
            <p:cNvSpPr/>
            <p:nvPr/>
          </p:nvSpPr>
          <p:spPr>
            <a:xfrm>
              <a:off x="6467638" y="2517481"/>
              <a:ext cx="38425" cy="16325"/>
            </a:xfrm>
            <a:custGeom>
              <a:avLst/>
              <a:gdLst/>
              <a:ahLst/>
              <a:cxnLst/>
              <a:rect l="l" t="t" r="r" b="b"/>
              <a:pathLst>
                <a:path w="1537" h="653" extrusionOk="0">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6" name="Google Shape;12936;p25"/>
            <p:cNvSpPr/>
            <p:nvPr/>
          </p:nvSpPr>
          <p:spPr>
            <a:xfrm>
              <a:off x="6415938" y="2603206"/>
              <a:ext cx="202175" cy="137375"/>
            </a:xfrm>
            <a:custGeom>
              <a:avLst/>
              <a:gdLst/>
              <a:ahLst/>
              <a:cxnLst/>
              <a:rect l="l" t="t" r="r" b="b"/>
              <a:pathLst>
                <a:path w="8087" h="5495" extrusionOk="0">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7" name="Google Shape;12937;p25"/>
            <p:cNvSpPr/>
            <p:nvPr/>
          </p:nvSpPr>
          <p:spPr>
            <a:xfrm>
              <a:off x="6318738" y="2463556"/>
              <a:ext cx="335650" cy="345675"/>
            </a:xfrm>
            <a:custGeom>
              <a:avLst/>
              <a:gdLst/>
              <a:ahLst/>
              <a:cxnLst/>
              <a:rect l="l" t="t" r="r" b="b"/>
              <a:pathLst>
                <a:path w="13426" h="13827" extrusionOk="0">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8" name="Google Shape;12938;p25"/>
            <p:cNvSpPr/>
            <p:nvPr/>
          </p:nvSpPr>
          <p:spPr>
            <a:xfrm>
              <a:off x="6385088" y="2491331"/>
              <a:ext cx="202175" cy="60225"/>
            </a:xfrm>
            <a:custGeom>
              <a:avLst/>
              <a:gdLst/>
              <a:ahLst/>
              <a:cxnLst/>
              <a:rect l="l" t="t" r="r" b="b"/>
              <a:pathLst>
                <a:path w="8087" h="2409" extrusionOk="0">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9" name="Google Shape;12939;p25"/>
            <p:cNvSpPr/>
            <p:nvPr/>
          </p:nvSpPr>
          <p:spPr>
            <a:xfrm>
              <a:off x="6359638" y="2603206"/>
              <a:ext cx="40125" cy="137550"/>
            </a:xfrm>
            <a:custGeom>
              <a:avLst/>
              <a:gdLst/>
              <a:ahLst/>
              <a:cxnLst/>
              <a:rect l="l" t="t" r="r" b="b"/>
              <a:pathLst>
                <a:path w="1605" h="5502" extrusionOk="0">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40" name="Google Shape;12940;p25"/>
          <p:cNvGrpSpPr/>
          <p:nvPr/>
        </p:nvGrpSpPr>
        <p:grpSpPr>
          <a:xfrm>
            <a:off x="1787563" y="3999592"/>
            <a:ext cx="346450" cy="314150"/>
            <a:chOff x="4051938" y="1937256"/>
            <a:chExt cx="346450" cy="314150"/>
          </a:xfrm>
        </p:grpSpPr>
        <p:sp>
          <p:nvSpPr>
            <p:cNvPr id="12941" name="Google Shape;12941;p25"/>
            <p:cNvSpPr/>
            <p:nvPr/>
          </p:nvSpPr>
          <p:spPr>
            <a:xfrm>
              <a:off x="4165338" y="2050031"/>
              <a:ext cx="104200" cy="88750"/>
            </a:xfrm>
            <a:custGeom>
              <a:avLst/>
              <a:gdLst/>
              <a:ahLst/>
              <a:cxnLst/>
              <a:rect l="l" t="t" r="r" b="b"/>
              <a:pathLst>
                <a:path w="4168" h="3550" extrusionOk="0">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2" name="Google Shape;12942;p25"/>
            <p:cNvSpPr/>
            <p:nvPr/>
          </p:nvSpPr>
          <p:spPr>
            <a:xfrm>
              <a:off x="4051938" y="1937256"/>
              <a:ext cx="346450" cy="314150"/>
            </a:xfrm>
            <a:custGeom>
              <a:avLst/>
              <a:gdLst/>
              <a:ahLst/>
              <a:cxnLst/>
              <a:rect l="l" t="t" r="r" b="b"/>
              <a:pathLst>
                <a:path w="13858" h="12566" extrusionOk="0">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43" name="Google Shape;12943;p25"/>
          <p:cNvSpPr/>
          <p:nvPr/>
        </p:nvSpPr>
        <p:spPr>
          <a:xfrm>
            <a:off x="2532281" y="3983530"/>
            <a:ext cx="349525" cy="346275"/>
          </a:xfrm>
          <a:custGeom>
            <a:avLst/>
            <a:gdLst/>
            <a:ahLst/>
            <a:cxnLst/>
            <a:rect l="l" t="t" r="r" b="b"/>
            <a:pathLst>
              <a:path w="13981" h="13851" extrusionOk="0">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944" name="Google Shape;12944;p25"/>
          <p:cNvGrpSpPr/>
          <p:nvPr/>
        </p:nvGrpSpPr>
        <p:grpSpPr>
          <a:xfrm>
            <a:off x="3301506" y="3983780"/>
            <a:ext cx="348775" cy="345775"/>
            <a:chOff x="3293488" y="1921231"/>
            <a:chExt cx="348775" cy="345775"/>
          </a:xfrm>
        </p:grpSpPr>
        <p:sp>
          <p:nvSpPr>
            <p:cNvPr id="12945" name="Google Shape;12945;p25"/>
            <p:cNvSpPr/>
            <p:nvPr/>
          </p:nvSpPr>
          <p:spPr>
            <a:xfrm>
              <a:off x="3423113" y="2086131"/>
              <a:ext cx="10050" cy="16375"/>
            </a:xfrm>
            <a:custGeom>
              <a:avLst/>
              <a:gdLst/>
              <a:ahLst/>
              <a:cxnLst/>
              <a:rect l="l" t="t" r="r" b="b"/>
              <a:pathLst>
                <a:path w="402" h="655" extrusionOk="0">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6" name="Google Shape;12946;p25"/>
            <p:cNvSpPr/>
            <p:nvPr/>
          </p:nvSpPr>
          <p:spPr>
            <a:xfrm>
              <a:off x="3496413" y="2086131"/>
              <a:ext cx="10050" cy="16375"/>
            </a:xfrm>
            <a:custGeom>
              <a:avLst/>
              <a:gdLst/>
              <a:ahLst/>
              <a:cxnLst/>
              <a:rect l="l" t="t" r="r" b="b"/>
              <a:pathLst>
                <a:path w="402" h="655" extrusionOk="0">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7" name="Google Shape;12947;p25"/>
            <p:cNvSpPr/>
            <p:nvPr/>
          </p:nvSpPr>
          <p:spPr>
            <a:xfrm>
              <a:off x="3448788" y="2092031"/>
              <a:ext cx="30675" cy="14150"/>
            </a:xfrm>
            <a:custGeom>
              <a:avLst/>
              <a:gdLst/>
              <a:ahLst/>
              <a:cxnLst/>
              <a:rect l="l" t="t" r="r" b="b"/>
              <a:pathLst>
                <a:path w="1227" h="566" extrusionOk="0">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8" name="Google Shape;12948;p25"/>
            <p:cNvSpPr/>
            <p:nvPr/>
          </p:nvSpPr>
          <p:spPr>
            <a:xfrm>
              <a:off x="3293488" y="1921231"/>
              <a:ext cx="348775" cy="345775"/>
            </a:xfrm>
            <a:custGeom>
              <a:avLst/>
              <a:gdLst/>
              <a:ahLst/>
              <a:cxnLst/>
              <a:rect l="l" t="t" r="r" b="b"/>
              <a:pathLst>
                <a:path w="13951" h="13831" extrusionOk="0">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49" name="Google Shape;12949;p25"/>
          <p:cNvGrpSpPr/>
          <p:nvPr/>
        </p:nvGrpSpPr>
        <p:grpSpPr>
          <a:xfrm>
            <a:off x="4094393" y="3984505"/>
            <a:ext cx="252325" cy="344325"/>
            <a:chOff x="6360388" y="4142256"/>
            <a:chExt cx="252325" cy="344325"/>
          </a:xfrm>
        </p:grpSpPr>
        <p:sp>
          <p:nvSpPr>
            <p:cNvPr id="12950" name="Google Shape;12950;p25"/>
            <p:cNvSpPr/>
            <p:nvPr/>
          </p:nvSpPr>
          <p:spPr>
            <a:xfrm>
              <a:off x="6427138" y="4405531"/>
              <a:ext cx="11600" cy="17575"/>
            </a:xfrm>
            <a:custGeom>
              <a:avLst/>
              <a:gdLst/>
              <a:ahLst/>
              <a:cxnLst/>
              <a:rect l="l" t="t" r="r" b="b"/>
              <a:pathLst>
                <a:path w="464" h="703" extrusionOk="0">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1" name="Google Shape;12951;p25"/>
            <p:cNvSpPr/>
            <p:nvPr/>
          </p:nvSpPr>
          <p:spPr>
            <a:xfrm>
              <a:off x="6534388" y="4406106"/>
              <a:ext cx="10825" cy="18150"/>
            </a:xfrm>
            <a:custGeom>
              <a:avLst/>
              <a:gdLst/>
              <a:ahLst/>
              <a:cxnLst/>
              <a:rect l="l" t="t" r="r" b="b"/>
              <a:pathLst>
                <a:path w="433" h="726" extrusionOk="0">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2" name="Google Shape;12952;p25"/>
            <p:cNvSpPr/>
            <p:nvPr/>
          </p:nvSpPr>
          <p:spPr>
            <a:xfrm>
              <a:off x="6466863" y="4413706"/>
              <a:ext cx="37850" cy="15575"/>
            </a:xfrm>
            <a:custGeom>
              <a:avLst/>
              <a:gdLst/>
              <a:ahLst/>
              <a:cxnLst/>
              <a:rect l="l" t="t" r="r" b="b"/>
              <a:pathLst>
                <a:path w="1514" h="623" extrusionOk="0">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3" name="Google Shape;12953;p25"/>
            <p:cNvSpPr/>
            <p:nvPr/>
          </p:nvSpPr>
          <p:spPr>
            <a:xfrm>
              <a:off x="6360388" y="4142256"/>
              <a:ext cx="252325" cy="344325"/>
            </a:xfrm>
            <a:custGeom>
              <a:avLst/>
              <a:gdLst/>
              <a:ahLst/>
              <a:cxnLst/>
              <a:rect l="l" t="t" r="r" b="b"/>
              <a:pathLst>
                <a:path w="10093" h="13773" extrusionOk="0">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54" name="Google Shape;12954;p25"/>
          <p:cNvGrpSpPr/>
          <p:nvPr/>
        </p:nvGrpSpPr>
        <p:grpSpPr>
          <a:xfrm>
            <a:off x="1052429" y="1765586"/>
            <a:ext cx="327175" cy="345675"/>
            <a:chOff x="4058863" y="3580756"/>
            <a:chExt cx="327175" cy="345675"/>
          </a:xfrm>
        </p:grpSpPr>
        <p:sp>
          <p:nvSpPr>
            <p:cNvPr id="12955" name="Google Shape;12955;p25"/>
            <p:cNvSpPr/>
            <p:nvPr/>
          </p:nvSpPr>
          <p:spPr>
            <a:xfrm>
              <a:off x="428416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6" name="Google Shape;12956;p25"/>
            <p:cNvSpPr/>
            <p:nvPr/>
          </p:nvSpPr>
          <p:spPr>
            <a:xfrm>
              <a:off x="415531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7" name="Google Shape;12957;p25"/>
            <p:cNvSpPr/>
            <p:nvPr/>
          </p:nvSpPr>
          <p:spPr>
            <a:xfrm>
              <a:off x="4206463" y="3757806"/>
              <a:ext cx="35300" cy="15275"/>
            </a:xfrm>
            <a:custGeom>
              <a:avLst/>
              <a:gdLst/>
              <a:ahLst/>
              <a:cxnLst/>
              <a:rect l="l" t="t" r="r" b="b"/>
              <a:pathLst>
                <a:path w="1412" h="611" extrusionOk="0">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8" name="Google Shape;12958;p25"/>
            <p:cNvSpPr/>
            <p:nvPr/>
          </p:nvSpPr>
          <p:spPr>
            <a:xfrm>
              <a:off x="4058863" y="3580756"/>
              <a:ext cx="327175" cy="345675"/>
            </a:xfrm>
            <a:custGeom>
              <a:avLst/>
              <a:gdLst/>
              <a:ahLst/>
              <a:cxnLst/>
              <a:rect l="l" t="t" r="r" b="b"/>
              <a:pathLst>
                <a:path w="13087" h="13827" extrusionOk="0">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59" name="Google Shape;12959;p2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Icons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963"/>
        <p:cNvGrpSpPr/>
        <p:nvPr/>
      </p:nvGrpSpPr>
      <p:grpSpPr>
        <a:xfrm>
          <a:off x="0" y="0"/>
          <a:ext cx="0" cy="0"/>
          <a:chOff x="0" y="0"/>
          <a:chExt cx="0" cy="0"/>
        </a:xfrm>
      </p:grpSpPr>
      <p:grpSp>
        <p:nvGrpSpPr>
          <p:cNvPr id="12964" name="Google Shape;12964;p26"/>
          <p:cNvGrpSpPr/>
          <p:nvPr/>
        </p:nvGrpSpPr>
        <p:grpSpPr>
          <a:xfrm>
            <a:off x="1052575" y="1765913"/>
            <a:ext cx="363425" cy="363425"/>
            <a:chOff x="6243125" y="3052825"/>
            <a:chExt cx="363425" cy="363425"/>
          </a:xfrm>
        </p:grpSpPr>
        <p:sp>
          <p:nvSpPr>
            <p:cNvPr id="12965" name="Google Shape;12965;p26"/>
            <p:cNvSpPr/>
            <p:nvPr/>
          </p:nvSpPr>
          <p:spPr>
            <a:xfrm>
              <a:off x="6243125" y="3052825"/>
              <a:ext cx="363425" cy="363425"/>
            </a:xfrm>
            <a:custGeom>
              <a:avLst/>
              <a:gdLst/>
              <a:ahLst/>
              <a:cxnLst/>
              <a:rect l="l" t="t" r="r" b="b"/>
              <a:pathLst>
                <a:path w="14537" h="14537" extrusionOk="0">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6" name="Google Shape;12966;p26"/>
            <p:cNvSpPr/>
            <p:nvPr/>
          </p:nvSpPr>
          <p:spPr>
            <a:xfrm>
              <a:off x="6285575" y="3097575"/>
              <a:ext cx="277775" cy="78725"/>
            </a:xfrm>
            <a:custGeom>
              <a:avLst/>
              <a:gdLst/>
              <a:ahLst/>
              <a:cxnLst/>
              <a:rect l="l" t="t" r="r" b="b"/>
              <a:pathLst>
                <a:path w="11111" h="3149" extrusionOk="0">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7" name="Google Shape;12967;p26"/>
            <p:cNvSpPr/>
            <p:nvPr/>
          </p:nvSpPr>
          <p:spPr>
            <a:xfrm>
              <a:off x="6285575" y="3204050"/>
              <a:ext cx="125000" cy="77950"/>
            </a:xfrm>
            <a:custGeom>
              <a:avLst/>
              <a:gdLst/>
              <a:ahLst/>
              <a:cxnLst/>
              <a:rect l="l" t="t" r="r" b="b"/>
              <a:pathLst>
                <a:path w="5000" h="3118" extrusionOk="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8" name="Google Shape;12968;p26"/>
            <p:cNvSpPr/>
            <p:nvPr/>
          </p:nvSpPr>
          <p:spPr>
            <a:xfrm>
              <a:off x="6438350" y="3204050"/>
              <a:ext cx="125000" cy="77950"/>
            </a:xfrm>
            <a:custGeom>
              <a:avLst/>
              <a:gdLst/>
              <a:ahLst/>
              <a:cxnLst/>
              <a:rect l="l" t="t" r="r" b="b"/>
              <a:pathLst>
                <a:path w="5000" h="3118" extrusionOk="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9" name="Google Shape;12969;p26"/>
            <p:cNvSpPr/>
            <p:nvPr/>
          </p:nvSpPr>
          <p:spPr>
            <a:xfrm>
              <a:off x="6416650" y="3312350"/>
              <a:ext cx="15625" cy="14125"/>
            </a:xfrm>
            <a:custGeom>
              <a:avLst/>
              <a:gdLst/>
              <a:ahLst/>
              <a:cxnLst/>
              <a:rect l="l" t="t" r="r" b="b"/>
              <a:pathLst>
                <a:path w="625" h="565" extrusionOk="0">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70" name="Google Shape;12970;p26"/>
          <p:cNvGrpSpPr/>
          <p:nvPr/>
        </p:nvGrpSpPr>
        <p:grpSpPr>
          <a:xfrm>
            <a:off x="1703363" y="1765913"/>
            <a:ext cx="387325" cy="363425"/>
            <a:chOff x="5481625" y="3052825"/>
            <a:chExt cx="387325" cy="363425"/>
          </a:xfrm>
        </p:grpSpPr>
        <p:sp>
          <p:nvSpPr>
            <p:cNvPr id="12971" name="Google Shape;12971;p26"/>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2" name="Google Shape;12972;p26"/>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3" name="Google Shape;12973;p26"/>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4" name="Google Shape;12974;p26"/>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5" name="Google Shape;12975;p26"/>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76" name="Google Shape;12976;p26"/>
          <p:cNvGrpSpPr/>
          <p:nvPr/>
        </p:nvGrpSpPr>
        <p:grpSpPr>
          <a:xfrm>
            <a:off x="2482750" y="1765575"/>
            <a:ext cx="312900" cy="364100"/>
            <a:chOff x="2518100" y="3601800"/>
            <a:chExt cx="312900" cy="364100"/>
          </a:xfrm>
        </p:grpSpPr>
        <p:sp>
          <p:nvSpPr>
            <p:cNvPr id="12977" name="Google Shape;12977;p26"/>
            <p:cNvSpPr/>
            <p:nvPr/>
          </p:nvSpPr>
          <p:spPr>
            <a:xfrm>
              <a:off x="2560550" y="3734875"/>
              <a:ext cx="156650" cy="141725"/>
            </a:xfrm>
            <a:custGeom>
              <a:avLst/>
              <a:gdLst/>
              <a:ahLst/>
              <a:cxnLst/>
              <a:rect l="l" t="t" r="r" b="b"/>
              <a:pathLst>
                <a:path w="6266" h="5669" extrusionOk="0">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8" name="Google Shape;12978;p26"/>
            <p:cNvSpPr/>
            <p:nvPr/>
          </p:nvSpPr>
          <p:spPr>
            <a:xfrm>
              <a:off x="2557900" y="3904525"/>
              <a:ext cx="144625" cy="14100"/>
            </a:xfrm>
            <a:custGeom>
              <a:avLst/>
              <a:gdLst/>
              <a:ahLst/>
              <a:cxnLst/>
              <a:rect l="l" t="t" r="r" b="b"/>
              <a:pathLst>
                <a:path w="5785" h="564" extrusionOk="0">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9" name="Google Shape;12979;p26"/>
            <p:cNvSpPr/>
            <p:nvPr/>
          </p:nvSpPr>
          <p:spPr>
            <a:xfrm>
              <a:off x="2772325" y="3669300"/>
              <a:ext cx="58675" cy="250000"/>
            </a:xfrm>
            <a:custGeom>
              <a:avLst/>
              <a:gdLst/>
              <a:ahLst/>
              <a:cxnLst/>
              <a:rect l="l" t="t" r="r" b="b"/>
              <a:pathLst>
                <a:path w="2347" h="10000" extrusionOk="0">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0" name="Google Shape;12980;p26"/>
            <p:cNvSpPr/>
            <p:nvPr/>
          </p:nvSpPr>
          <p:spPr>
            <a:xfrm>
              <a:off x="2621325" y="3951675"/>
              <a:ext cx="18725" cy="14225"/>
            </a:xfrm>
            <a:custGeom>
              <a:avLst/>
              <a:gdLst/>
              <a:ahLst/>
              <a:cxnLst/>
              <a:rect l="l" t="t" r="r" b="b"/>
              <a:pathLst>
                <a:path w="749" h="569" extrusionOk="0">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1" name="Google Shape;12981;p26"/>
            <p:cNvSpPr/>
            <p:nvPr/>
          </p:nvSpPr>
          <p:spPr>
            <a:xfrm>
              <a:off x="2518100" y="3601800"/>
              <a:ext cx="226875" cy="363800"/>
            </a:xfrm>
            <a:custGeom>
              <a:avLst/>
              <a:gdLst/>
              <a:ahLst/>
              <a:cxnLst/>
              <a:rect l="l" t="t" r="r" b="b"/>
              <a:pathLst>
                <a:path w="9075" h="14552" extrusionOk="0">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82" name="Google Shape;12982;p26"/>
          <p:cNvGrpSpPr/>
          <p:nvPr/>
        </p:nvGrpSpPr>
        <p:grpSpPr>
          <a:xfrm>
            <a:off x="3234350" y="1765913"/>
            <a:ext cx="370375" cy="363425"/>
            <a:chOff x="4747100" y="3052825"/>
            <a:chExt cx="370375" cy="363425"/>
          </a:xfrm>
        </p:grpSpPr>
        <p:sp>
          <p:nvSpPr>
            <p:cNvPr id="12983" name="Google Shape;12983;p26"/>
            <p:cNvSpPr/>
            <p:nvPr/>
          </p:nvSpPr>
          <p:spPr>
            <a:xfrm>
              <a:off x="4983200" y="3354500"/>
              <a:ext cx="16225" cy="14600"/>
            </a:xfrm>
            <a:custGeom>
              <a:avLst/>
              <a:gdLst/>
              <a:ahLst/>
              <a:cxnLst/>
              <a:rect l="l" t="t" r="r" b="b"/>
              <a:pathLst>
                <a:path w="649" h="584" extrusionOk="0">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4" name="Google Shape;12984;p26"/>
            <p:cNvSpPr/>
            <p:nvPr/>
          </p:nvSpPr>
          <p:spPr>
            <a:xfrm>
              <a:off x="4747100" y="3052825"/>
              <a:ext cx="370375" cy="363425"/>
            </a:xfrm>
            <a:custGeom>
              <a:avLst/>
              <a:gdLst/>
              <a:ahLst/>
              <a:cxnLst/>
              <a:rect l="l" t="t" r="r" b="b"/>
              <a:pathLst>
                <a:path w="14815" h="14537" extrusionOk="0">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5" name="Google Shape;12985;p26"/>
            <p:cNvSpPr/>
            <p:nvPr/>
          </p:nvSpPr>
          <p:spPr>
            <a:xfrm>
              <a:off x="4961600" y="3095275"/>
              <a:ext cx="59425" cy="14675"/>
            </a:xfrm>
            <a:custGeom>
              <a:avLst/>
              <a:gdLst/>
              <a:ahLst/>
              <a:cxnLst/>
              <a:rect l="l" t="t" r="r" b="b"/>
              <a:pathLst>
                <a:path w="2377" h="587" extrusionOk="0">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6" name="Google Shape;12986;p26"/>
            <p:cNvSpPr/>
            <p:nvPr/>
          </p:nvSpPr>
          <p:spPr>
            <a:xfrm>
              <a:off x="4983200" y="3402150"/>
              <a:ext cx="19325" cy="14100"/>
            </a:xfrm>
            <a:custGeom>
              <a:avLst/>
              <a:gdLst/>
              <a:ahLst/>
              <a:cxnLst/>
              <a:rect l="l" t="t" r="r" b="b"/>
              <a:pathLst>
                <a:path w="773" h="564" extrusionOk="0">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87" name="Google Shape;12987;p26"/>
          <p:cNvGrpSpPr/>
          <p:nvPr/>
        </p:nvGrpSpPr>
        <p:grpSpPr>
          <a:xfrm>
            <a:off x="4015600" y="1765913"/>
            <a:ext cx="313275" cy="363425"/>
            <a:chOff x="1758900" y="3602950"/>
            <a:chExt cx="313275" cy="363425"/>
          </a:xfrm>
        </p:grpSpPr>
        <p:sp>
          <p:nvSpPr>
            <p:cNvPr id="12988" name="Google Shape;12988;p26"/>
            <p:cNvSpPr/>
            <p:nvPr/>
          </p:nvSpPr>
          <p:spPr>
            <a:xfrm>
              <a:off x="1926575" y="3817400"/>
              <a:ext cx="103950" cy="14750"/>
            </a:xfrm>
            <a:custGeom>
              <a:avLst/>
              <a:gdLst/>
              <a:ahLst/>
              <a:cxnLst/>
              <a:rect l="l" t="t" r="r" b="b"/>
              <a:pathLst>
                <a:path w="4158" h="590" extrusionOk="0">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9" name="Google Shape;12989;p26"/>
            <p:cNvSpPr/>
            <p:nvPr/>
          </p:nvSpPr>
          <p:spPr>
            <a:xfrm>
              <a:off x="1926775" y="3774900"/>
              <a:ext cx="63175" cy="14125"/>
            </a:xfrm>
            <a:custGeom>
              <a:avLst/>
              <a:gdLst/>
              <a:ahLst/>
              <a:cxnLst/>
              <a:rect l="l" t="t" r="r" b="b"/>
              <a:pathLst>
                <a:path w="2527" h="565" extrusionOk="0">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0" name="Google Shape;12990;p26"/>
            <p:cNvSpPr/>
            <p:nvPr/>
          </p:nvSpPr>
          <p:spPr>
            <a:xfrm>
              <a:off x="1758900" y="3602950"/>
              <a:ext cx="313275" cy="363425"/>
            </a:xfrm>
            <a:custGeom>
              <a:avLst/>
              <a:gdLst/>
              <a:ahLst/>
              <a:cxnLst/>
              <a:rect l="l" t="t" r="r" b="b"/>
              <a:pathLst>
                <a:path w="12531" h="14537" extrusionOk="0">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1" name="Google Shape;12991;p26"/>
            <p:cNvSpPr/>
            <p:nvPr/>
          </p:nvSpPr>
          <p:spPr>
            <a:xfrm>
              <a:off x="1907050" y="3708950"/>
              <a:ext cx="16675" cy="14500"/>
            </a:xfrm>
            <a:custGeom>
              <a:avLst/>
              <a:gdLst/>
              <a:ahLst/>
              <a:cxnLst/>
              <a:rect l="l" t="t" r="r" b="b"/>
              <a:pathLst>
                <a:path w="667" h="580" extrusionOk="0">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92" name="Google Shape;12992;p26"/>
          <p:cNvGrpSpPr/>
          <p:nvPr/>
        </p:nvGrpSpPr>
        <p:grpSpPr>
          <a:xfrm>
            <a:off x="4751413" y="1790938"/>
            <a:ext cx="363400" cy="313375"/>
            <a:chOff x="3997175" y="3077525"/>
            <a:chExt cx="363400" cy="313375"/>
          </a:xfrm>
        </p:grpSpPr>
        <p:sp>
          <p:nvSpPr>
            <p:cNvPr id="12993" name="Google Shape;12993;p26"/>
            <p:cNvSpPr/>
            <p:nvPr/>
          </p:nvSpPr>
          <p:spPr>
            <a:xfrm>
              <a:off x="4233250" y="3333675"/>
              <a:ext cx="16225" cy="14575"/>
            </a:xfrm>
            <a:custGeom>
              <a:avLst/>
              <a:gdLst/>
              <a:ahLst/>
              <a:cxnLst/>
              <a:rect l="l" t="t" r="r" b="b"/>
              <a:pathLst>
                <a:path w="649" h="583" extrusionOk="0">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4" name="Google Shape;12994;p26"/>
            <p:cNvSpPr/>
            <p:nvPr/>
          </p:nvSpPr>
          <p:spPr>
            <a:xfrm>
              <a:off x="4211650" y="3248800"/>
              <a:ext cx="17000" cy="14425"/>
            </a:xfrm>
            <a:custGeom>
              <a:avLst/>
              <a:gdLst/>
              <a:ahLst/>
              <a:cxnLst/>
              <a:rect l="l" t="t" r="r" b="b"/>
              <a:pathLst>
                <a:path w="680" h="577" extrusionOk="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5" name="Google Shape;12995;p26"/>
            <p:cNvSpPr/>
            <p:nvPr/>
          </p:nvSpPr>
          <p:spPr>
            <a:xfrm>
              <a:off x="4191975" y="3333100"/>
              <a:ext cx="15450" cy="13925"/>
            </a:xfrm>
            <a:custGeom>
              <a:avLst/>
              <a:gdLst/>
              <a:ahLst/>
              <a:cxnLst/>
              <a:rect l="l" t="t" r="r" b="b"/>
              <a:pathLst>
                <a:path w="618" h="557" extrusionOk="0">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6" name="Google Shape;12996;p26"/>
            <p:cNvSpPr/>
            <p:nvPr/>
          </p:nvSpPr>
          <p:spPr>
            <a:xfrm>
              <a:off x="4147625" y="3333675"/>
              <a:ext cx="17000" cy="14575"/>
            </a:xfrm>
            <a:custGeom>
              <a:avLst/>
              <a:gdLst/>
              <a:ahLst/>
              <a:cxnLst/>
              <a:rect l="l" t="t" r="r" b="b"/>
              <a:pathLst>
                <a:path w="680" h="583" extrusionOk="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7" name="Google Shape;12997;p26"/>
            <p:cNvSpPr/>
            <p:nvPr/>
          </p:nvSpPr>
          <p:spPr>
            <a:xfrm>
              <a:off x="4037475" y="3163875"/>
              <a:ext cx="16025" cy="13900"/>
            </a:xfrm>
            <a:custGeom>
              <a:avLst/>
              <a:gdLst/>
              <a:ahLst/>
              <a:cxnLst/>
              <a:rect l="l" t="t" r="r" b="b"/>
              <a:pathLst>
                <a:path w="641" h="556" extrusionOk="0">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8" name="Google Shape;12998;p26"/>
            <p:cNvSpPr/>
            <p:nvPr/>
          </p:nvSpPr>
          <p:spPr>
            <a:xfrm>
              <a:off x="4037275" y="3206375"/>
              <a:ext cx="16225" cy="13825"/>
            </a:xfrm>
            <a:custGeom>
              <a:avLst/>
              <a:gdLst/>
              <a:ahLst/>
              <a:cxnLst/>
              <a:rect l="l" t="t" r="r" b="b"/>
              <a:pathLst>
                <a:path w="649" h="553" extrusionOk="0">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9" name="Google Shape;12999;p26"/>
            <p:cNvSpPr/>
            <p:nvPr/>
          </p:nvSpPr>
          <p:spPr>
            <a:xfrm>
              <a:off x="4037275" y="3248800"/>
              <a:ext cx="16225" cy="14425"/>
            </a:xfrm>
            <a:custGeom>
              <a:avLst/>
              <a:gdLst/>
              <a:ahLst/>
              <a:cxnLst/>
              <a:rect l="l" t="t" r="r" b="b"/>
              <a:pathLst>
                <a:path w="649" h="577" extrusionOk="0">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0" name="Google Shape;13000;p26"/>
            <p:cNvSpPr/>
            <p:nvPr/>
          </p:nvSpPr>
          <p:spPr>
            <a:xfrm>
              <a:off x="4037275" y="3291250"/>
              <a:ext cx="16225" cy="14575"/>
            </a:xfrm>
            <a:custGeom>
              <a:avLst/>
              <a:gdLst/>
              <a:ahLst/>
              <a:cxnLst/>
              <a:rect l="l" t="t" r="r" b="b"/>
              <a:pathLst>
                <a:path w="649" h="583" extrusionOk="0">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1" name="Google Shape;13001;p26"/>
            <p:cNvSpPr/>
            <p:nvPr/>
          </p:nvSpPr>
          <p:spPr>
            <a:xfrm>
              <a:off x="4038825" y="3333100"/>
              <a:ext cx="15450" cy="13925"/>
            </a:xfrm>
            <a:custGeom>
              <a:avLst/>
              <a:gdLst/>
              <a:ahLst/>
              <a:cxnLst/>
              <a:rect l="l" t="t" r="r" b="b"/>
              <a:pathLst>
                <a:path w="618" h="557" extrusionOk="0">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2" name="Google Shape;13002;p26"/>
            <p:cNvSpPr/>
            <p:nvPr/>
          </p:nvSpPr>
          <p:spPr>
            <a:xfrm>
              <a:off x="4080500" y="3291250"/>
              <a:ext cx="84125" cy="13900"/>
            </a:xfrm>
            <a:custGeom>
              <a:avLst/>
              <a:gdLst/>
              <a:ahLst/>
              <a:cxnLst/>
              <a:rect l="l" t="t" r="r" b="b"/>
              <a:pathLst>
                <a:path w="3365" h="556" extrusionOk="0">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3" name="Google Shape;13003;p26"/>
            <p:cNvSpPr/>
            <p:nvPr/>
          </p:nvSpPr>
          <p:spPr>
            <a:xfrm>
              <a:off x="4079725" y="3248800"/>
              <a:ext cx="108025" cy="13925"/>
            </a:xfrm>
            <a:custGeom>
              <a:avLst/>
              <a:gdLst/>
              <a:ahLst/>
              <a:cxnLst/>
              <a:rect l="l" t="t" r="r" b="b"/>
              <a:pathLst>
                <a:path w="4321" h="557" extrusionOk="0">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4" name="Google Shape;13004;p26"/>
            <p:cNvSpPr/>
            <p:nvPr/>
          </p:nvSpPr>
          <p:spPr>
            <a:xfrm>
              <a:off x="4254100" y="3248800"/>
              <a:ext cx="66375" cy="13925"/>
            </a:xfrm>
            <a:custGeom>
              <a:avLst/>
              <a:gdLst/>
              <a:ahLst/>
              <a:cxnLst/>
              <a:rect l="l" t="t" r="r" b="b"/>
              <a:pathLst>
                <a:path w="2655" h="557" extrusionOk="0">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5" name="Google Shape;13005;p26"/>
            <p:cNvSpPr/>
            <p:nvPr/>
          </p:nvSpPr>
          <p:spPr>
            <a:xfrm>
              <a:off x="4147100" y="3163825"/>
              <a:ext cx="63550" cy="14050"/>
            </a:xfrm>
            <a:custGeom>
              <a:avLst/>
              <a:gdLst/>
              <a:ahLst/>
              <a:cxnLst/>
              <a:rect l="l" t="t" r="r" b="b"/>
              <a:pathLst>
                <a:path w="2542" h="562" extrusionOk="0">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6" name="Google Shape;13006;p26"/>
            <p:cNvSpPr/>
            <p:nvPr/>
          </p:nvSpPr>
          <p:spPr>
            <a:xfrm>
              <a:off x="4189725" y="3291150"/>
              <a:ext cx="127650" cy="14100"/>
            </a:xfrm>
            <a:custGeom>
              <a:avLst/>
              <a:gdLst/>
              <a:ahLst/>
              <a:cxnLst/>
              <a:rect l="l" t="t" r="r" b="b"/>
              <a:pathLst>
                <a:path w="5106" h="564" extrusionOk="0">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7" name="Google Shape;13007;p26"/>
            <p:cNvSpPr/>
            <p:nvPr/>
          </p:nvSpPr>
          <p:spPr>
            <a:xfrm>
              <a:off x="4080500" y="3206375"/>
              <a:ext cx="239200" cy="13900"/>
            </a:xfrm>
            <a:custGeom>
              <a:avLst/>
              <a:gdLst/>
              <a:ahLst/>
              <a:cxnLst/>
              <a:rect l="l" t="t" r="r" b="b"/>
              <a:pathLst>
                <a:path w="9568" h="556" extrusionOk="0">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8" name="Google Shape;13008;p26"/>
            <p:cNvSpPr/>
            <p:nvPr/>
          </p:nvSpPr>
          <p:spPr>
            <a:xfrm>
              <a:off x="4080500" y="3163825"/>
              <a:ext cx="44525" cy="14050"/>
            </a:xfrm>
            <a:custGeom>
              <a:avLst/>
              <a:gdLst/>
              <a:ahLst/>
              <a:cxnLst/>
              <a:rect l="l" t="t" r="r" b="b"/>
              <a:pathLst>
                <a:path w="1781" h="562" extrusionOk="0">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9" name="Google Shape;13009;p26"/>
            <p:cNvSpPr/>
            <p:nvPr/>
          </p:nvSpPr>
          <p:spPr>
            <a:xfrm>
              <a:off x="4234025" y="3163950"/>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0" name="Google Shape;13010;p26"/>
            <p:cNvSpPr/>
            <p:nvPr/>
          </p:nvSpPr>
          <p:spPr>
            <a:xfrm>
              <a:off x="4080500" y="3333650"/>
              <a:ext cx="44525" cy="14750"/>
            </a:xfrm>
            <a:custGeom>
              <a:avLst/>
              <a:gdLst/>
              <a:ahLst/>
              <a:cxnLst/>
              <a:rect l="l" t="t" r="r" b="b"/>
              <a:pathLst>
                <a:path w="1781" h="590" extrusionOk="0">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1" name="Google Shape;13011;p26"/>
            <p:cNvSpPr/>
            <p:nvPr/>
          </p:nvSpPr>
          <p:spPr>
            <a:xfrm>
              <a:off x="4169225" y="3376125"/>
              <a:ext cx="16225" cy="14575"/>
            </a:xfrm>
            <a:custGeom>
              <a:avLst/>
              <a:gdLst/>
              <a:ahLst/>
              <a:cxnLst/>
              <a:rect l="l" t="t" r="r" b="b"/>
              <a:pathLst>
                <a:path w="649" h="583" extrusionOk="0">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2" name="Google Shape;13012;p26"/>
            <p:cNvSpPr/>
            <p:nvPr/>
          </p:nvSpPr>
          <p:spPr>
            <a:xfrm>
              <a:off x="3997175" y="3077525"/>
              <a:ext cx="363400" cy="313375"/>
            </a:xfrm>
            <a:custGeom>
              <a:avLst/>
              <a:gdLst/>
              <a:ahLst/>
              <a:cxnLst/>
              <a:rect l="l" t="t" r="r" b="b"/>
              <a:pathLst>
                <a:path w="14536" h="12535" extrusionOk="0">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13" name="Google Shape;13013;p26"/>
          <p:cNvGrpSpPr/>
          <p:nvPr/>
        </p:nvGrpSpPr>
        <p:grpSpPr>
          <a:xfrm>
            <a:off x="5464975" y="1765913"/>
            <a:ext cx="363425" cy="363425"/>
            <a:chOff x="3246450" y="3052825"/>
            <a:chExt cx="363425" cy="363425"/>
          </a:xfrm>
        </p:grpSpPr>
        <p:sp>
          <p:nvSpPr>
            <p:cNvPr id="13014" name="Google Shape;13014;p26"/>
            <p:cNvSpPr/>
            <p:nvPr/>
          </p:nvSpPr>
          <p:spPr>
            <a:xfrm>
              <a:off x="3246450" y="3052825"/>
              <a:ext cx="363425" cy="363425"/>
            </a:xfrm>
            <a:custGeom>
              <a:avLst/>
              <a:gdLst/>
              <a:ahLst/>
              <a:cxnLst/>
              <a:rect l="l" t="t" r="r" b="b"/>
              <a:pathLst>
                <a:path w="14537" h="14537" extrusionOk="0">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5" name="Google Shape;13015;p26"/>
            <p:cNvSpPr/>
            <p:nvPr/>
          </p:nvSpPr>
          <p:spPr>
            <a:xfrm>
              <a:off x="3418725" y="3402300"/>
              <a:ext cx="16775" cy="13875"/>
            </a:xfrm>
            <a:custGeom>
              <a:avLst/>
              <a:gdLst/>
              <a:ahLst/>
              <a:cxnLst/>
              <a:rect l="l" t="t" r="r" b="b"/>
              <a:pathLst>
                <a:path w="671" h="555" extrusionOk="0">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16" name="Google Shape;13016;p26"/>
          <p:cNvGrpSpPr/>
          <p:nvPr/>
        </p:nvGrpSpPr>
        <p:grpSpPr>
          <a:xfrm>
            <a:off x="6229956" y="1766300"/>
            <a:ext cx="362650" cy="362650"/>
            <a:chOff x="2492650" y="3053600"/>
            <a:chExt cx="362650" cy="362650"/>
          </a:xfrm>
        </p:grpSpPr>
        <p:sp>
          <p:nvSpPr>
            <p:cNvPr id="13017" name="Google Shape;13017;p26"/>
            <p:cNvSpPr/>
            <p:nvPr/>
          </p:nvSpPr>
          <p:spPr>
            <a:xfrm>
              <a:off x="2798950" y="3120725"/>
              <a:ext cx="56350" cy="248475"/>
            </a:xfrm>
            <a:custGeom>
              <a:avLst/>
              <a:gdLst/>
              <a:ahLst/>
              <a:cxnLst/>
              <a:rect l="l" t="t" r="r" b="b"/>
              <a:pathLst>
                <a:path w="2254" h="9939" extrusionOk="0">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8" name="Google Shape;13018;p26"/>
            <p:cNvSpPr/>
            <p:nvPr/>
          </p:nvSpPr>
          <p:spPr>
            <a:xfrm>
              <a:off x="2538950" y="3142325"/>
              <a:ext cx="57100" cy="57125"/>
            </a:xfrm>
            <a:custGeom>
              <a:avLst/>
              <a:gdLst/>
              <a:ahLst/>
              <a:cxnLst/>
              <a:rect l="l" t="t" r="r" b="b"/>
              <a:pathLst>
                <a:path w="2284" h="2285" extrusionOk="0">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9" name="Google Shape;13019;p26"/>
            <p:cNvSpPr/>
            <p:nvPr/>
          </p:nvSpPr>
          <p:spPr>
            <a:xfrm>
              <a:off x="2621175" y="3142225"/>
              <a:ext cx="108375" cy="14125"/>
            </a:xfrm>
            <a:custGeom>
              <a:avLst/>
              <a:gdLst/>
              <a:ahLst/>
              <a:cxnLst/>
              <a:rect l="l" t="t" r="r" b="b"/>
              <a:pathLst>
                <a:path w="4335" h="565" extrusionOk="0">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0" name="Google Shape;13020;p26"/>
            <p:cNvSpPr/>
            <p:nvPr/>
          </p:nvSpPr>
          <p:spPr>
            <a:xfrm>
              <a:off x="2624575" y="3184775"/>
              <a:ext cx="82600" cy="13900"/>
            </a:xfrm>
            <a:custGeom>
              <a:avLst/>
              <a:gdLst/>
              <a:ahLst/>
              <a:cxnLst/>
              <a:rect l="l" t="t" r="r" b="b"/>
              <a:pathLst>
                <a:path w="3304" h="556" extrusionOk="0">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1" name="Google Shape;13021;p26"/>
            <p:cNvSpPr/>
            <p:nvPr/>
          </p:nvSpPr>
          <p:spPr>
            <a:xfrm>
              <a:off x="2538950" y="3227200"/>
              <a:ext cx="57100" cy="57125"/>
            </a:xfrm>
            <a:custGeom>
              <a:avLst/>
              <a:gdLst/>
              <a:ahLst/>
              <a:cxnLst/>
              <a:rect l="l" t="t" r="r" b="b"/>
              <a:pathLst>
                <a:path w="2284" h="2285" extrusionOk="0">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2" name="Google Shape;13022;p26"/>
            <p:cNvSpPr/>
            <p:nvPr/>
          </p:nvSpPr>
          <p:spPr>
            <a:xfrm>
              <a:off x="2620975" y="3227175"/>
              <a:ext cx="108575" cy="14750"/>
            </a:xfrm>
            <a:custGeom>
              <a:avLst/>
              <a:gdLst/>
              <a:ahLst/>
              <a:cxnLst/>
              <a:rect l="l" t="t" r="r" b="b"/>
              <a:pathLst>
                <a:path w="4343" h="590" extrusionOk="0">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3" name="Google Shape;13023;p26"/>
            <p:cNvSpPr/>
            <p:nvPr/>
          </p:nvSpPr>
          <p:spPr>
            <a:xfrm>
              <a:off x="2620975" y="3269625"/>
              <a:ext cx="86950" cy="14725"/>
            </a:xfrm>
            <a:custGeom>
              <a:avLst/>
              <a:gdLst/>
              <a:ahLst/>
              <a:cxnLst/>
              <a:rect l="l" t="t" r="r" b="b"/>
              <a:pathLst>
                <a:path w="3478" h="589" extrusionOk="0">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4" name="Google Shape;13024;p26"/>
            <p:cNvSpPr/>
            <p:nvPr/>
          </p:nvSpPr>
          <p:spPr>
            <a:xfrm>
              <a:off x="2539725" y="3312075"/>
              <a:ext cx="56325" cy="57125"/>
            </a:xfrm>
            <a:custGeom>
              <a:avLst/>
              <a:gdLst/>
              <a:ahLst/>
              <a:cxnLst/>
              <a:rect l="l" t="t" r="r" b="b"/>
              <a:pathLst>
                <a:path w="2253" h="2285" extrusionOk="0">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5" name="Google Shape;13025;p26"/>
            <p:cNvSpPr/>
            <p:nvPr/>
          </p:nvSpPr>
          <p:spPr>
            <a:xfrm>
              <a:off x="2621175" y="3312750"/>
              <a:ext cx="108375" cy="14100"/>
            </a:xfrm>
            <a:custGeom>
              <a:avLst/>
              <a:gdLst/>
              <a:ahLst/>
              <a:cxnLst/>
              <a:rect l="l" t="t" r="r" b="b"/>
              <a:pathLst>
                <a:path w="4335" h="564" extrusionOk="0">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6" name="Google Shape;13026;p26"/>
            <p:cNvSpPr/>
            <p:nvPr/>
          </p:nvSpPr>
          <p:spPr>
            <a:xfrm>
              <a:off x="2621175" y="3355175"/>
              <a:ext cx="86750" cy="14125"/>
            </a:xfrm>
            <a:custGeom>
              <a:avLst/>
              <a:gdLst/>
              <a:ahLst/>
              <a:cxnLst/>
              <a:rect l="l" t="t" r="r" b="b"/>
              <a:pathLst>
                <a:path w="3470" h="565" extrusionOk="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7" name="Google Shape;13027;p26"/>
            <p:cNvSpPr/>
            <p:nvPr/>
          </p:nvSpPr>
          <p:spPr>
            <a:xfrm>
              <a:off x="2623800" y="3402200"/>
              <a:ext cx="15475" cy="14050"/>
            </a:xfrm>
            <a:custGeom>
              <a:avLst/>
              <a:gdLst/>
              <a:ahLst/>
              <a:cxnLst/>
              <a:rect l="l" t="t" r="r" b="b"/>
              <a:pathLst>
                <a:path w="619" h="562" extrusionOk="0">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8" name="Google Shape;13028;p26"/>
            <p:cNvSpPr/>
            <p:nvPr/>
          </p:nvSpPr>
          <p:spPr>
            <a:xfrm>
              <a:off x="2492650" y="3053600"/>
              <a:ext cx="277775" cy="362650"/>
            </a:xfrm>
            <a:custGeom>
              <a:avLst/>
              <a:gdLst/>
              <a:ahLst/>
              <a:cxnLst/>
              <a:rect l="l" t="t" r="r" b="b"/>
              <a:pathLst>
                <a:path w="11111" h="14506" extrusionOk="0">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29" name="Google Shape;13029;p26"/>
          <p:cNvGrpSpPr/>
          <p:nvPr/>
        </p:nvGrpSpPr>
        <p:grpSpPr>
          <a:xfrm>
            <a:off x="6957013" y="1766288"/>
            <a:ext cx="363425" cy="362675"/>
            <a:chOff x="1734225" y="3053575"/>
            <a:chExt cx="363425" cy="362675"/>
          </a:xfrm>
        </p:grpSpPr>
        <p:sp>
          <p:nvSpPr>
            <p:cNvPr id="13030" name="Google Shape;13030;p26"/>
            <p:cNvSpPr/>
            <p:nvPr/>
          </p:nvSpPr>
          <p:spPr>
            <a:xfrm>
              <a:off x="1734225" y="3053575"/>
              <a:ext cx="363425" cy="362675"/>
            </a:xfrm>
            <a:custGeom>
              <a:avLst/>
              <a:gdLst/>
              <a:ahLst/>
              <a:cxnLst/>
              <a:rect l="l" t="t" r="r" b="b"/>
              <a:pathLst>
                <a:path w="14537" h="14507" extrusionOk="0">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1" name="Google Shape;13031;p26"/>
            <p:cNvSpPr/>
            <p:nvPr/>
          </p:nvSpPr>
          <p:spPr>
            <a:xfrm>
              <a:off x="1789000" y="3097575"/>
              <a:ext cx="253100" cy="77950"/>
            </a:xfrm>
            <a:custGeom>
              <a:avLst/>
              <a:gdLst/>
              <a:ahLst/>
              <a:cxnLst/>
              <a:rect l="l" t="t" r="r" b="b"/>
              <a:pathLst>
                <a:path w="10124" h="3118" extrusionOk="0">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2" name="Google Shape;13032;p26"/>
            <p:cNvSpPr/>
            <p:nvPr/>
          </p:nvSpPr>
          <p:spPr>
            <a:xfrm>
              <a:off x="1789000" y="3204050"/>
              <a:ext cx="240750" cy="77950"/>
            </a:xfrm>
            <a:custGeom>
              <a:avLst/>
              <a:gdLst/>
              <a:ahLst/>
              <a:cxnLst/>
              <a:rect l="l" t="t" r="r" b="b"/>
              <a:pathLst>
                <a:path w="9630" h="3118" extrusionOk="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3" name="Google Shape;13033;p26"/>
            <p:cNvSpPr/>
            <p:nvPr/>
          </p:nvSpPr>
          <p:spPr>
            <a:xfrm>
              <a:off x="1908575" y="3312200"/>
              <a:ext cx="14700" cy="14475"/>
            </a:xfrm>
            <a:custGeom>
              <a:avLst/>
              <a:gdLst/>
              <a:ahLst/>
              <a:cxnLst/>
              <a:rect l="l" t="t" r="r" b="b"/>
              <a:pathLst>
                <a:path w="588" h="579" extrusionOk="0">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34" name="Google Shape;13034;p26"/>
          <p:cNvGrpSpPr/>
          <p:nvPr/>
        </p:nvGrpSpPr>
        <p:grpSpPr>
          <a:xfrm>
            <a:off x="7728969" y="1766013"/>
            <a:ext cx="363400" cy="363225"/>
            <a:chOff x="975800" y="3053025"/>
            <a:chExt cx="363400" cy="363225"/>
          </a:xfrm>
        </p:grpSpPr>
        <p:sp>
          <p:nvSpPr>
            <p:cNvPr id="13035" name="Google Shape;13035;p26"/>
            <p:cNvSpPr/>
            <p:nvPr/>
          </p:nvSpPr>
          <p:spPr>
            <a:xfrm>
              <a:off x="1198775" y="3169350"/>
              <a:ext cx="47150" cy="42975"/>
            </a:xfrm>
            <a:custGeom>
              <a:avLst/>
              <a:gdLst/>
              <a:ahLst/>
              <a:cxnLst/>
              <a:rect l="l" t="t" r="r" b="b"/>
              <a:pathLst>
                <a:path w="1886" h="1719" extrusionOk="0">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6" name="Google Shape;13036;p26"/>
            <p:cNvSpPr/>
            <p:nvPr/>
          </p:nvSpPr>
          <p:spPr>
            <a:xfrm>
              <a:off x="1072175" y="3253250"/>
              <a:ext cx="44050" cy="42075"/>
            </a:xfrm>
            <a:custGeom>
              <a:avLst/>
              <a:gdLst/>
              <a:ahLst/>
              <a:cxnLst/>
              <a:rect l="l" t="t" r="r" b="b"/>
              <a:pathLst>
                <a:path w="1762" h="1683" extrusionOk="0">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7" name="Google Shape;13037;p26"/>
            <p:cNvSpPr/>
            <p:nvPr/>
          </p:nvSpPr>
          <p:spPr>
            <a:xfrm>
              <a:off x="1043675" y="3161100"/>
              <a:ext cx="227650" cy="142275"/>
            </a:xfrm>
            <a:custGeom>
              <a:avLst/>
              <a:gdLst/>
              <a:ahLst/>
              <a:cxnLst/>
              <a:rect l="l" t="t" r="r" b="b"/>
              <a:pathLst>
                <a:path w="9106" h="5691" extrusionOk="0">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8" name="Google Shape;13038;p26"/>
            <p:cNvSpPr/>
            <p:nvPr/>
          </p:nvSpPr>
          <p:spPr>
            <a:xfrm>
              <a:off x="1150150" y="3116375"/>
              <a:ext cx="17000" cy="14400"/>
            </a:xfrm>
            <a:custGeom>
              <a:avLst/>
              <a:gdLst/>
              <a:ahLst/>
              <a:cxnLst/>
              <a:rect l="l" t="t" r="r" b="b"/>
              <a:pathLst>
                <a:path w="680" h="576" extrusionOk="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9" name="Google Shape;13039;p26"/>
            <p:cNvSpPr/>
            <p:nvPr/>
          </p:nvSpPr>
          <p:spPr>
            <a:xfrm>
              <a:off x="975800" y="3053025"/>
              <a:ext cx="363400" cy="363225"/>
            </a:xfrm>
            <a:custGeom>
              <a:avLst/>
              <a:gdLst/>
              <a:ahLst/>
              <a:cxnLst/>
              <a:rect l="l" t="t" r="r" b="b"/>
              <a:pathLst>
                <a:path w="14536" h="14529" extrusionOk="0">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40" name="Google Shape;13040;p26"/>
          <p:cNvGrpSpPr/>
          <p:nvPr/>
        </p:nvGrpSpPr>
        <p:grpSpPr>
          <a:xfrm>
            <a:off x="7728956" y="2328519"/>
            <a:ext cx="363425" cy="364700"/>
            <a:chOff x="7724500" y="2485750"/>
            <a:chExt cx="363425" cy="364700"/>
          </a:xfrm>
        </p:grpSpPr>
        <p:sp>
          <p:nvSpPr>
            <p:cNvPr id="13041" name="Google Shape;13041;p26"/>
            <p:cNvSpPr/>
            <p:nvPr/>
          </p:nvSpPr>
          <p:spPr>
            <a:xfrm>
              <a:off x="7724500" y="2485750"/>
              <a:ext cx="363425" cy="363425"/>
            </a:xfrm>
            <a:custGeom>
              <a:avLst/>
              <a:gdLst/>
              <a:ahLst/>
              <a:cxnLst/>
              <a:rect l="l" t="t" r="r" b="b"/>
              <a:pathLst>
                <a:path w="14537" h="14537" extrusionOk="0">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2" name="Google Shape;13042;p26"/>
            <p:cNvSpPr/>
            <p:nvPr/>
          </p:nvSpPr>
          <p:spPr>
            <a:xfrm>
              <a:off x="7834075" y="2656250"/>
              <a:ext cx="145075" cy="13925"/>
            </a:xfrm>
            <a:custGeom>
              <a:avLst/>
              <a:gdLst/>
              <a:ahLst/>
              <a:cxnLst/>
              <a:rect l="l" t="t" r="r" b="b"/>
              <a:pathLst>
                <a:path w="5803" h="557" extrusionOk="0">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3" name="Google Shape;13043;p26"/>
            <p:cNvSpPr/>
            <p:nvPr/>
          </p:nvSpPr>
          <p:spPr>
            <a:xfrm>
              <a:off x="7810400" y="2613725"/>
              <a:ext cx="191625" cy="14050"/>
            </a:xfrm>
            <a:custGeom>
              <a:avLst/>
              <a:gdLst/>
              <a:ahLst/>
              <a:cxnLst/>
              <a:rect l="l" t="t" r="r" b="b"/>
              <a:pathLst>
                <a:path w="7665" h="562" extrusionOk="0">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4" name="Google Shape;13044;p26"/>
            <p:cNvSpPr/>
            <p:nvPr/>
          </p:nvSpPr>
          <p:spPr>
            <a:xfrm>
              <a:off x="7810400" y="2570600"/>
              <a:ext cx="191650" cy="14725"/>
            </a:xfrm>
            <a:custGeom>
              <a:avLst/>
              <a:gdLst/>
              <a:ahLst/>
              <a:cxnLst/>
              <a:rect l="l" t="t" r="r" b="b"/>
              <a:pathLst>
                <a:path w="7666" h="589" extrusionOk="0">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5" name="Google Shape;13045;p26"/>
            <p:cNvSpPr/>
            <p:nvPr/>
          </p:nvSpPr>
          <p:spPr>
            <a:xfrm>
              <a:off x="7874625" y="2698600"/>
              <a:ext cx="63175" cy="14100"/>
            </a:xfrm>
            <a:custGeom>
              <a:avLst/>
              <a:gdLst/>
              <a:ahLst/>
              <a:cxnLst/>
              <a:rect l="l" t="t" r="r" b="b"/>
              <a:pathLst>
                <a:path w="2527" h="564" extrusionOk="0">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6" name="Google Shape;13046;p26"/>
            <p:cNvSpPr/>
            <p:nvPr/>
          </p:nvSpPr>
          <p:spPr>
            <a:xfrm>
              <a:off x="7896200" y="2835100"/>
              <a:ext cx="18125" cy="15350"/>
            </a:xfrm>
            <a:custGeom>
              <a:avLst/>
              <a:gdLst/>
              <a:ahLst/>
              <a:cxnLst/>
              <a:rect l="l" t="t" r="r" b="b"/>
              <a:pathLst>
                <a:path w="725" h="614" extrusionOk="0">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47" name="Google Shape;13047;p26"/>
          <p:cNvGrpSpPr/>
          <p:nvPr/>
        </p:nvGrpSpPr>
        <p:grpSpPr>
          <a:xfrm>
            <a:off x="6957013" y="2328869"/>
            <a:ext cx="363425" cy="364000"/>
            <a:chOff x="6979200" y="2485750"/>
            <a:chExt cx="363425" cy="364000"/>
          </a:xfrm>
        </p:grpSpPr>
        <p:sp>
          <p:nvSpPr>
            <p:cNvPr id="13048" name="Google Shape;13048;p26"/>
            <p:cNvSpPr/>
            <p:nvPr/>
          </p:nvSpPr>
          <p:spPr>
            <a:xfrm>
              <a:off x="7221450" y="2835850"/>
              <a:ext cx="15475" cy="13900"/>
            </a:xfrm>
            <a:custGeom>
              <a:avLst/>
              <a:gdLst/>
              <a:ahLst/>
              <a:cxnLst/>
              <a:rect l="l" t="t" r="r" b="b"/>
              <a:pathLst>
                <a:path w="619" h="556" extrusionOk="0">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9" name="Google Shape;13049;p26"/>
            <p:cNvSpPr/>
            <p:nvPr/>
          </p:nvSpPr>
          <p:spPr>
            <a:xfrm>
              <a:off x="6979200" y="2485750"/>
              <a:ext cx="363425" cy="363425"/>
            </a:xfrm>
            <a:custGeom>
              <a:avLst/>
              <a:gdLst/>
              <a:ahLst/>
              <a:cxnLst/>
              <a:rect l="l" t="t" r="r" b="b"/>
              <a:pathLst>
                <a:path w="14537" h="14537" extrusionOk="0">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50" name="Google Shape;13050;p26"/>
          <p:cNvGrpSpPr/>
          <p:nvPr/>
        </p:nvGrpSpPr>
        <p:grpSpPr>
          <a:xfrm>
            <a:off x="6229569" y="2329156"/>
            <a:ext cx="363425" cy="363425"/>
            <a:chOff x="6243125" y="2485750"/>
            <a:chExt cx="363425" cy="363425"/>
          </a:xfrm>
        </p:grpSpPr>
        <p:sp>
          <p:nvSpPr>
            <p:cNvPr id="13051" name="Google Shape;13051;p26"/>
            <p:cNvSpPr/>
            <p:nvPr/>
          </p:nvSpPr>
          <p:spPr>
            <a:xfrm>
              <a:off x="6243125" y="2681725"/>
              <a:ext cx="363425" cy="167450"/>
            </a:xfrm>
            <a:custGeom>
              <a:avLst/>
              <a:gdLst/>
              <a:ahLst/>
              <a:cxnLst/>
              <a:rect l="l" t="t" r="r" b="b"/>
              <a:pathLst>
                <a:path w="14537" h="6698" extrusionOk="0">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2" name="Google Shape;13052;p26"/>
            <p:cNvSpPr/>
            <p:nvPr/>
          </p:nvSpPr>
          <p:spPr>
            <a:xfrm>
              <a:off x="6417500" y="2710075"/>
              <a:ext cx="18400" cy="14175"/>
            </a:xfrm>
            <a:custGeom>
              <a:avLst/>
              <a:gdLst/>
              <a:ahLst/>
              <a:cxnLst/>
              <a:rect l="l" t="t" r="r" b="b"/>
              <a:pathLst>
                <a:path w="736" h="567" extrusionOk="0">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3" name="Google Shape;13053;p26"/>
            <p:cNvSpPr/>
            <p:nvPr/>
          </p:nvSpPr>
          <p:spPr>
            <a:xfrm>
              <a:off x="6353475" y="2485750"/>
              <a:ext cx="141975" cy="207175"/>
            </a:xfrm>
            <a:custGeom>
              <a:avLst/>
              <a:gdLst/>
              <a:ahLst/>
              <a:cxnLst/>
              <a:rect l="l" t="t" r="r" b="b"/>
              <a:pathLst>
                <a:path w="5679" h="8287" extrusionOk="0">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54" name="Google Shape;13054;p26"/>
          <p:cNvGrpSpPr/>
          <p:nvPr/>
        </p:nvGrpSpPr>
        <p:grpSpPr>
          <a:xfrm>
            <a:off x="5464000" y="2329156"/>
            <a:ext cx="365375" cy="363425"/>
            <a:chOff x="5495100" y="2485750"/>
            <a:chExt cx="365375" cy="363425"/>
          </a:xfrm>
        </p:grpSpPr>
        <p:sp>
          <p:nvSpPr>
            <p:cNvPr id="13055" name="Google Shape;13055;p26"/>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6" name="Google Shape;13056;p26"/>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7" name="Google Shape;13057;p26"/>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8" name="Google Shape;13058;p26"/>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59" name="Google Shape;13059;p26"/>
          <p:cNvGrpSpPr/>
          <p:nvPr/>
        </p:nvGrpSpPr>
        <p:grpSpPr>
          <a:xfrm>
            <a:off x="4749313" y="2328656"/>
            <a:ext cx="367600" cy="364425"/>
            <a:chOff x="4744475" y="2485325"/>
            <a:chExt cx="367600" cy="364425"/>
          </a:xfrm>
        </p:grpSpPr>
        <p:sp>
          <p:nvSpPr>
            <p:cNvPr id="13060" name="Google Shape;13060;p26"/>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1" name="Google Shape;13061;p26"/>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2" name="Google Shape;13062;p26"/>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3" name="Google Shape;13063;p26"/>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4" name="Google Shape;13064;p26"/>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5" name="Google Shape;13065;p26"/>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6" name="Google Shape;13066;p26"/>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67" name="Google Shape;13067;p26"/>
          <p:cNvGrpSpPr/>
          <p:nvPr/>
        </p:nvGrpSpPr>
        <p:grpSpPr>
          <a:xfrm>
            <a:off x="3990538" y="2329156"/>
            <a:ext cx="363400" cy="363425"/>
            <a:chOff x="3997175" y="2485750"/>
            <a:chExt cx="363400" cy="363425"/>
          </a:xfrm>
        </p:grpSpPr>
        <p:sp>
          <p:nvSpPr>
            <p:cNvPr id="13068" name="Google Shape;13068;p26"/>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9" name="Google Shape;13069;p26"/>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0" name="Google Shape;13070;p26"/>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1" name="Google Shape;13071;p26"/>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2" name="Google Shape;13072;p26"/>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3" name="Google Shape;13073;p26"/>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4" name="Google Shape;13074;p26"/>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75" name="Google Shape;13075;p26"/>
          <p:cNvGrpSpPr/>
          <p:nvPr/>
        </p:nvGrpSpPr>
        <p:grpSpPr>
          <a:xfrm>
            <a:off x="3305713" y="2329144"/>
            <a:ext cx="227650" cy="363450"/>
            <a:chOff x="6311025" y="3602925"/>
            <a:chExt cx="227650" cy="363450"/>
          </a:xfrm>
        </p:grpSpPr>
        <p:sp>
          <p:nvSpPr>
            <p:cNvPr id="13076" name="Google Shape;13076;p26"/>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7" name="Google Shape;13077;p26"/>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8" name="Google Shape;13078;p26"/>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9" name="Google Shape;13079;p26"/>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0" name="Google Shape;13080;p26"/>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1" name="Google Shape;13081;p26"/>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82" name="Google Shape;13082;p26"/>
          <p:cNvGrpSpPr/>
          <p:nvPr/>
        </p:nvGrpSpPr>
        <p:grpSpPr>
          <a:xfrm>
            <a:off x="2457875" y="2329156"/>
            <a:ext cx="362650" cy="363425"/>
            <a:chOff x="3247225" y="2485750"/>
            <a:chExt cx="362650" cy="363425"/>
          </a:xfrm>
        </p:grpSpPr>
        <p:sp>
          <p:nvSpPr>
            <p:cNvPr id="13083" name="Google Shape;13083;p26"/>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4" name="Google Shape;13084;p26"/>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5" name="Google Shape;13085;p26"/>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6" name="Google Shape;13086;p26"/>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7" name="Google Shape;13087;p26"/>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8" name="Google Shape;13088;p26"/>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9" name="Google Shape;13089;p26"/>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0" name="Google Shape;13090;p26"/>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1" name="Google Shape;13091;p26"/>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2" name="Google Shape;13092;p26"/>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93" name="Google Shape;13093;p26"/>
          <p:cNvGrpSpPr/>
          <p:nvPr/>
        </p:nvGrpSpPr>
        <p:grpSpPr>
          <a:xfrm>
            <a:off x="1715313" y="2329156"/>
            <a:ext cx="363425" cy="363425"/>
            <a:chOff x="2492650" y="2485750"/>
            <a:chExt cx="363425" cy="363425"/>
          </a:xfrm>
        </p:grpSpPr>
        <p:sp>
          <p:nvSpPr>
            <p:cNvPr id="13094" name="Google Shape;13094;p26"/>
            <p:cNvSpPr/>
            <p:nvPr/>
          </p:nvSpPr>
          <p:spPr>
            <a:xfrm>
              <a:off x="2539725" y="2575250"/>
              <a:ext cx="121150" cy="114600"/>
            </a:xfrm>
            <a:custGeom>
              <a:avLst/>
              <a:gdLst/>
              <a:ahLst/>
              <a:cxnLst/>
              <a:rect l="l" t="t" r="r" b="b"/>
              <a:pathLst>
                <a:path w="4846" h="4584" extrusionOk="0">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5" name="Google Shape;13095;p26"/>
            <p:cNvSpPr/>
            <p:nvPr/>
          </p:nvSpPr>
          <p:spPr>
            <a:xfrm>
              <a:off x="2687850" y="2575250"/>
              <a:ext cx="121150" cy="114600"/>
            </a:xfrm>
            <a:custGeom>
              <a:avLst/>
              <a:gdLst/>
              <a:ahLst/>
              <a:cxnLst/>
              <a:rect l="l" t="t" r="r" b="b"/>
              <a:pathLst>
                <a:path w="4846" h="4584" extrusionOk="0">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6" name="Google Shape;13096;p26"/>
            <p:cNvSpPr/>
            <p:nvPr/>
          </p:nvSpPr>
          <p:spPr>
            <a:xfrm>
              <a:off x="2613775" y="2681525"/>
              <a:ext cx="121175" cy="115250"/>
            </a:xfrm>
            <a:custGeom>
              <a:avLst/>
              <a:gdLst/>
              <a:ahLst/>
              <a:cxnLst/>
              <a:rect l="l" t="t" r="r" b="b"/>
              <a:pathLst>
                <a:path w="4847" h="4610" extrusionOk="0">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7" name="Google Shape;13097;p26"/>
            <p:cNvSpPr/>
            <p:nvPr/>
          </p:nvSpPr>
          <p:spPr>
            <a:xfrm>
              <a:off x="2667025" y="2834675"/>
              <a:ext cx="14675" cy="14500"/>
            </a:xfrm>
            <a:custGeom>
              <a:avLst/>
              <a:gdLst/>
              <a:ahLst/>
              <a:cxnLst/>
              <a:rect l="l" t="t" r="r" b="b"/>
              <a:pathLst>
                <a:path w="587" h="580" extrusionOk="0">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8" name="Google Shape;13098;p26"/>
            <p:cNvSpPr/>
            <p:nvPr/>
          </p:nvSpPr>
          <p:spPr>
            <a:xfrm>
              <a:off x="2492650" y="2485750"/>
              <a:ext cx="363425" cy="363425"/>
            </a:xfrm>
            <a:custGeom>
              <a:avLst/>
              <a:gdLst/>
              <a:ahLst/>
              <a:cxnLst/>
              <a:rect l="l" t="t" r="r" b="b"/>
              <a:pathLst>
                <a:path w="14537" h="14537" extrusionOk="0">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99" name="Google Shape;13099;p26"/>
          <p:cNvGrpSpPr/>
          <p:nvPr/>
        </p:nvGrpSpPr>
        <p:grpSpPr>
          <a:xfrm>
            <a:off x="1048338" y="2329544"/>
            <a:ext cx="371900" cy="362650"/>
            <a:chOff x="1734225" y="2485750"/>
            <a:chExt cx="371900" cy="362650"/>
          </a:xfrm>
        </p:grpSpPr>
        <p:sp>
          <p:nvSpPr>
            <p:cNvPr id="13100" name="Google Shape;13100;p26"/>
            <p:cNvSpPr/>
            <p:nvPr/>
          </p:nvSpPr>
          <p:spPr>
            <a:xfrm>
              <a:off x="1868475" y="2603450"/>
              <a:ext cx="82575" cy="71350"/>
            </a:xfrm>
            <a:custGeom>
              <a:avLst/>
              <a:gdLst/>
              <a:ahLst/>
              <a:cxnLst/>
              <a:rect l="l" t="t" r="r" b="b"/>
              <a:pathLst>
                <a:path w="3303" h="2854" extrusionOk="0">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1" name="Google Shape;13101;p26"/>
            <p:cNvSpPr/>
            <p:nvPr/>
          </p:nvSpPr>
          <p:spPr>
            <a:xfrm>
              <a:off x="1734225" y="2485750"/>
              <a:ext cx="371900" cy="362650"/>
            </a:xfrm>
            <a:custGeom>
              <a:avLst/>
              <a:gdLst/>
              <a:ahLst/>
              <a:cxnLst/>
              <a:rect l="l" t="t" r="r" b="b"/>
              <a:pathLst>
                <a:path w="14876" h="14506" extrusionOk="0">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2" name="Google Shape;13102;p26"/>
            <p:cNvSpPr/>
            <p:nvPr/>
          </p:nvSpPr>
          <p:spPr>
            <a:xfrm>
              <a:off x="1937900" y="2688675"/>
              <a:ext cx="17000" cy="14400"/>
            </a:xfrm>
            <a:custGeom>
              <a:avLst/>
              <a:gdLst/>
              <a:ahLst/>
              <a:cxnLst/>
              <a:rect l="l" t="t" r="r" b="b"/>
              <a:pathLst>
                <a:path w="680" h="576" extrusionOk="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03" name="Google Shape;13103;p26"/>
          <p:cNvGrpSpPr/>
          <p:nvPr/>
        </p:nvGrpSpPr>
        <p:grpSpPr>
          <a:xfrm>
            <a:off x="1052588" y="2935221"/>
            <a:ext cx="363400" cy="364000"/>
            <a:chOff x="975800" y="2485750"/>
            <a:chExt cx="363400" cy="364000"/>
          </a:xfrm>
        </p:grpSpPr>
        <p:sp>
          <p:nvSpPr>
            <p:cNvPr id="13104" name="Google Shape;13104;p26"/>
            <p:cNvSpPr/>
            <p:nvPr/>
          </p:nvSpPr>
          <p:spPr>
            <a:xfrm>
              <a:off x="975800" y="2485750"/>
              <a:ext cx="363400" cy="363425"/>
            </a:xfrm>
            <a:custGeom>
              <a:avLst/>
              <a:gdLst/>
              <a:ahLst/>
              <a:cxnLst/>
              <a:rect l="l" t="t" r="r" b="b"/>
              <a:pathLst>
                <a:path w="14536" h="14537" extrusionOk="0">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5" name="Google Shape;13105;p26"/>
            <p:cNvSpPr/>
            <p:nvPr/>
          </p:nvSpPr>
          <p:spPr>
            <a:xfrm>
              <a:off x="1061875" y="2664650"/>
              <a:ext cx="126475" cy="14100"/>
            </a:xfrm>
            <a:custGeom>
              <a:avLst/>
              <a:gdLst/>
              <a:ahLst/>
              <a:cxnLst/>
              <a:rect l="l" t="t" r="r" b="b"/>
              <a:pathLst>
                <a:path w="5059" h="564" extrusionOk="0">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6" name="Google Shape;13106;p26"/>
            <p:cNvSpPr/>
            <p:nvPr/>
          </p:nvSpPr>
          <p:spPr>
            <a:xfrm>
              <a:off x="1061875" y="2707075"/>
              <a:ext cx="191250" cy="14125"/>
            </a:xfrm>
            <a:custGeom>
              <a:avLst/>
              <a:gdLst/>
              <a:ahLst/>
              <a:cxnLst/>
              <a:rect l="l" t="t" r="r" b="b"/>
              <a:pathLst>
                <a:path w="7650" h="565" extrusionOk="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7" name="Google Shape;13107;p26"/>
            <p:cNvSpPr/>
            <p:nvPr/>
          </p:nvSpPr>
          <p:spPr>
            <a:xfrm>
              <a:off x="1061675" y="2749600"/>
              <a:ext cx="191650" cy="14725"/>
            </a:xfrm>
            <a:custGeom>
              <a:avLst/>
              <a:gdLst/>
              <a:ahLst/>
              <a:cxnLst/>
              <a:rect l="l" t="t" r="r" b="b"/>
              <a:pathLst>
                <a:path w="7666" h="589" extrusionOk="0">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8" name="Google Shape;13108;p26"/>
            <p:cNvSpPr/>
            <p:nvPr/>
          </p:nvSpPr>
          <p:spPr>
            <a:xfrm>
              <a:off x="1061675" y="2792025"/>
              <a:ext cx="191650" cy="14750"/>
            </a:xfrm>
            <a:custGeom>
              <a:avLst/>
              <a:gdLst/>
              <a:ahLst/>
              <a:cxnLst/>
              <a:rect l="l" t="t" r="r" b="b"/>
              <a:pathLst>
                <a:path w="7666" h="590" extrusionOk="0">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9" name="Google Shape;13109;p26"/>
            <p:cNvSpPr/>
            <p:nvPr/>
          </p:nvSpPr>
          <p:spPr>
            <a:xfrm>
              <a:off x="1149775" y="2835850"/>
              <a:ext cx="15450" cy="13900"/>
            </a:xfrm>
            <a:custGeom>
              <a:avLst/>
              <a:gdLst/>
              <a:ahLst/>
              <a:cxnLst/>
              <a:rect l="l" t="t" r="r" b="b"/>
              <a:pathLst>
                <a:path w="618" h="556" extrusionOk="0">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10" name="Google Shape;13110;p26"/>
          <p:cNvGrpSpPr/>
          <p:nvPr/>
        </p:nvGrpSpPr>
        <p:grpSpPr>
          <a:xfrm>
            <a:off x="1714550" y="2935421"/>
            <a:ext cx="364950" cy="363600"/>
            <a:chOff x="7722975" y="4171400"/>
            <a:chExt cx="364950" cy="363600"/>
          </a:xfrm>
        </p:grpSpPr>
        <p:sp>
          <p:nvSpPr>
            <p:cNvPr id="13111" name="Google Shape;13111;p26"/>
            <p:cNvSpPr/>
            <p:nvPr/>
          </p:nvSpPr>
          <p:spPr>
            <a:xfrm>
              <a:off x="7746100" y="4372400"/>
              <a:ext cx="90300" cy="77725"/>
            </a:xfrm>
            <a:custGeom>
              <a:avLst/>
              <a:gdLst/>
              <a:ahLst/>
              <a:cxnLst/>
              <a:rect l="l" t="t" r="r" b="b"/>
              <a:pathLst>
                <a:path w="3612" h="3109" extrusionOk="0">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2" name="Google Shape;13112;p26"/>
            <p:cNvSpPr/>
            <p:nvPr/>
          </p:nvSpPr>
          <p:spPr>
            <a:xfrm>
              <a:off x="7722975" y="4453975"/>
              <a:ext cx="123450" cy="81025"/>
            </a:xfrm>
            <a:custGeom>
              <a:avLst/>
              <a:gdLst/>
              <a:ahLst/>
              <a:cxnLst/>
              <a:rect l="l" t="t" r="r" b="b"/>
              <a:pathLst>
                <a:path w="4938" h="3241" extrusionOk="0">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3" name="Google Shape;13113;p26"/>
            <p:cNvSpPr/>
            <p:nvPr/>
          </p:nvSpPr>
          <p:spPr>
            <a:xfrm>
              <a:off x="7976025" y="4371400"/>
              <a:ext cx="90300" cy="77550"/>
            </a:xfrm>
            <a:custGeom>
              <a:avLst/>
              <a:gdLst/>
              <a:ahLst/>
              <a:cxnLst/>
              <a:rect l="l" t="t" r="r" b="b"/>
              <a:pathLst>
                <a:path w="3612" h="3102" extrusionOk="0">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4" name="Google Shape;13114;p26"/>
            <p:cNvSpPr/>
            <p:nvPr/>
          </p:nvSpPr>
          <p:spPr>
            <a:xfrm>
              <a:off x="7967550" y="4457050"/>
              <a:ext cx="120375" cy="77950"/>
            </a:xfrm>
            <a:custGeom>
              <a:avLst/>
              <a:gdLst/>
              <a:ahLst/>
              <a:cxnLst/>
              <a:rect l="l" t="t" r="r" b="b"/>
              <a:pathLst>
                <a:path w="4815" h="3118" extrusionOk="0">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5" name="Google Shape;13115;p26"/>
            <p:cNvSpPr/>
            <p:nvPr/>
          </p:nvSpPr>
          <p:spPr>
            <a:xfrm>
              <a:off x="7792400" y="4214000"/>
              <a:ext cx="229950" cy="14700"/>
            </a:xfrm>
            <a:custGeom>
              <a:avLst/>
              <a:gdLst/>
              <a:ahLst/>
              <a:cxnLst/>
              <a:rect l="l" t="t" r="r" b="b"/>
              <a:pathLst>
                <a:path w="9198" h="588" extrusionOk="0">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6" name="Google Shape;13116;p26"/>
            <p:cNvSpPr/>
            <p:nvPr/>
          </p:nvSpPr>
          <p:spPr>
            <a:xfrm>
              <a:off x="7789550" y="4256425"/>
              <a:ext cx="233325" cy="14725"/>
            </a:xfrm>
            <a:custGeom>
              <a:avLst/>
              <a:gdLst/>
              <a:ahLst/>
              <a:cxnLst/>
              <a:rect l="l" t="t" r="r" b="b"/>
              <a:pathLst>
                <a:path w="9333" h="589" extrusionOk="0">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7" name="Google Shape;13117;p26"/>
            <p:cNvSpPr/>
            <p:nvPr/>
          </p:nvSpPr>
          <p:spPr>
            <a:xfrm>
              <a:off x="7897975" y="4171400"/>
              <a:ext cx="16150" cy="14275"/>
            </a:xfrm>
            <a:custGeom>
              <a:avLst/>
              <a:gdLst/>
              <a:ahLst/>
              <a:cxnLst/>
              <a:rect l="l" t="t" r="r" b="b"/>
              <a:pathLst>
                <a:path w="646" h="571" extrusionOk="0">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8" name="Google Shape;13118;p26"/>
            <p:cNvSpPr/>
            <p:nvPr/>
          </p:nvSpPr>
          <p:spPr>
            <a:xfrm>
              <a:off x="7749975" y="4172250"/>
              <a:ext cx="311725" cy="184400"/>
            </a:xfrm>
            <a:custGeom>
              <a:avLst/>
              <a:gdLst/>
              <a:ahLst/>
              <a:cxnLst/>
              <a:rect l="l" t="t" r="r" b="b"/>
              <a:pathLst>
                <a:path w="12469" h="7376" extrusionOk="0">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19" name="Google Shape;13119;p26"/>
          <p:cNvGrpSpPr/>
          <p:nvPr/>
        </p:nvGrpSpPr>
        <p:grpSpPr>
          <a:xfrm>
            <a:off x="2457488" y="2935508"/>
            <a:ext cx="363425" cy="363425"/>
            <a:chOff x="6979200" y="4171575"/>
            <a:chExt cx="363425" cy="363425"/>
          </a:xfrm>
        </p:grpSpPr>
        <p:sp>
          <p:nvSpPr>
            <p:cNvPr id="13120" name="Google Shape;13120;p26"/>
            <p:cNvSpPr/>
            <p:nvPr/>
          </p:nvSpPr>
          <p:spPr>
            <a:xfrm>
              <a:off x="7144300" y="4235625"/>
              <a:ext cx="66375" cy="56800"/>
            </a:xfrm>
            <a:custGeom>
              <a:avLst/>
              <a:gdLst/>
              <a:ahLst/>
              <a:cxnLst/>
              <a:rect l="l" t="t" r="r" b="b"/>
              <a:pathLst>
                <a:path w="2655" h="2272" extrusionOk="0">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1" name="Google Shape;13121;p26"/>
            <p:cNvSpPr/>
            <p:nvPr/>
          </p:nvSpPr>
          <p:spPr>
            <a:xfrm>
              <a:off x="7172850" y="4520900"/>
              <a:ext cx="19325" cy="14100"/>
            </a:xfrm>
            <a:custGeom>
              <a:avLst/>
              <a:gdLst/>
              <a:ahLst/>
              <a:cxnLst/>
              <a:rect l="l" t="t" r="r" b="b"/>
              <a:pathLst>
                <a:path w="773" h="564" extrusionOk="0">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2" name="Google Shape;13122;p26"/>
            <p:cNvSpPr/>
            <p:nvPr/>
          </p:nvSpPr>
          <p:spPr>
            <a:xfrm>
              <a:off x="6979200" y="4171575"/>
              <a:ext cx="363425" cy="361875"/>
            </a:xfrm>
            <a:custGeom>
              <a:avLst/>
              <a:gdLst/>
              <a:ahLst/>
              <a:cxnLst/>
              <a:rect l="l" t="t" r="r" b="b"/>
              <a:pathLst>
                <a:path w="14537" h="14475" extrusionOk="0">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23" name="Google Shape;13123;p26"/>
          <p:cNvGrpSpPr/>
          <p:nvPr/>
        </p:nvGrpSpPr>
        <p:grpSpPr>
          <a:xfrm>
            <a:off x="3316525" y="2935121"/>
            <a:ext cx="206025" cy="364200"/>
            <a:chOff x="7057900" y="3602175"/>
            <a:chExt cx="206025" cy="364200"/>
          </a:xfrm>
        </p:grpSpPr>
        <p:sp>
          <p:nvSpPr>
            <p:cNvPr id="13124" name="Google Shape;13124;p26"/>
            <p:cNvSpPr/>
            <p:nvPr/>
          </p:nvSpPr>
          <p:spPr>
            <a:xfrm>
              <a:off x="7151250" y="3909250"/>
              <a:ext cx="17000" cy="14075"/>
            </a:xfrm>
            <a:custGeom>
              <a:avLst/>
              <a:gdLst/>
              <a:ahLst/>
              <a:cxnLst/>
              <a:rect l="l" t="t" r="r" b="b"/>
              <a:pathLst>
                <a:path w="680" h="563" extrusionOk="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5" name="Google Shape;13125;p26"/>
            <p:cNvSpPr/>
            <p:nvPr/>
          </p:nvSpPr>
          <p:spPr>
            <a:xfrm>
              <a:off x="7130425" y="3645375"/>
              <a:ext cx="61750" cy="13925"/>
            </a:xfrm>
            <a:custGeom>
              <a:avLst/>
              <a:gdLst/>
              <a:ahLst/>
              <a:cxnLst/>
              <a:rect l="l" t="t" r="r" b="b"/>
              <a:pathLst>
                <a:path w="2470" h="557" extrusionOk="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6" name="Google Shape;13126;p26"/>
            <p:cNvSpPr/>
            <p:nvPr/>
          </p:nvSpPr>
          <p:spPr>
            <a:xfrm>
              <a:off x="7096475" y="3727175"/>
              <a:ext cx="130400" cy="114200"/>
            </a:xfrm>
            <a:custGeom>
              <a:avLst/>
              <a:gdLst/>
              <a:ahLst/>
              <a:cxnLst/>
              <a:rect l="l" t="t" r="r" b="b"/>
              <a:pathLst>
                <a:path w="5216" h="4568" extrusionOk="0">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7" name="Google Shape;13127;p26"/>
            <p:cNvSpPr/>
            <p:nvPr/>
          </p:nvSpPr>
          <p:spPr>
            <a:xfrm>
              <a:off x="7153550" y="3951675"/>
              <a:ext cx="14700" cy="13925"/>
            </a:xfrm>
            <a:custGeom>
              <a:avLst/>
              <a:gdLst/>
              <a:ahLst/>
              <a:cxnLst/>
              <a:rect l="l" t="t" r="r" b="b"/>
              <a:pathLst>
                <a:path w="588" h="557" extrusionOk="0">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8" name="Google Shape;13128;p26"/>
            <p:cNvSpPr/>
            <p:nvPr/>
          </p:nvSpPr>
          <p:spPr>
            <a:xfrm>
              <a:off x="7057900" y="3602175"/>
              <a:ext cx="206025" cy="364200"/>
            </a:xfrm>
            <a:custGeom>
              <a:avLst/>
              <a:gdLst/>
              <a:ahLst/>
              <a:cxnLst/>
              <a:rect l="l" t="t" r="r" b="b"/>
              <a:pathLst>
                <a:path w="8241" h="14568" extrusionOk="0">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29" name="Google Shape;13129;p26"/>
          <p:cNvGrpSpPr/>
          <p:nvPr/>
        </p:nvGrpSpPr>
        <p:grpSpPr>
          <a:xfrm>
            <a:off x="3990525" y="2935508"/>
            <a:ext cx="363425" cy="363425"/>
            <a:chOff x="6242375" y="4171575"/>
            <a:chExt cx="363425" cy="363425"/>
          </a:xfrm>
        </p:grpSpPr>
        <p:sp>
          <p:nvSpPr>
            <p:cNvPr id="13130" name="Google Shape;13130;p26"/>
            <p:cNvSpPr/>
            <p:nvPr/>
          </p:nvSpPr>
          <p:spPr>
            <a:xfrm>
              <a:off x="6479225" y="4367550"/>
              <a:ext cx="86450" cy="13900"/>
            </a:xfrm>
            <a:custGeom>
              <a:avLst/>
              <a:gdLst/>
              <a:ahLst/>
              <a:cxnLst/>
              <a:rect l="l" t="t" r="r" b="b"/>
              <a:pathLst>
                <a:path w="3458" h="556" extrusionOk="0">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1" name="Google Shape;13131;p26"/>
            <p:cNvSpPr/>
            <p:nvPr/>
          </p:nvSpPr>
          <p:spPr>
            <a:xfrm>
              <a:off x="6499700" y="4409875"/>
              <a:ext cx="67050" cy="14125"/>
            </a:xfrm>
            <a:custGeom>
              <a:avLst/>
              <a:gdLst/>
              <a:ahLst/>
              <a:cxnLst/>
              <a:rect l="l" t="t" r="r" b="b"/>
              <a:pathLst>
                <a:path w="2682" h="565" extrusionOk="0">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2" name="Google Shape;13132;p26"/>
            <p:cNvSpPr/>
            <p:nvPr/>
          </p:nvSpPr>
          <p:spPr>
            <a:xfrm>
              <a:off x="6477925" y="4452400"/>
              <a:ext cx="89050" cy="14725"/>
            </a:xfrm>
            <a:custGeom>
              <a:avLst/>
              <a:gdLst/>
              <a:ahLst/>
              <a:cxnLst/>
              <a:rect l="l" t="t" r="r" b="b"/>
              <a:pathLst>
                <a:path w="3562" h="589" extrusionOk="0">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3" name="Google Shape;13133;p26"/>
            <p:cNvSpPr/>
            <p:nvPr/>
          </p:nvSpPr>
          <p:spPr>
            <a:xfrm>
              <a:off x="6459950" y="4520325"/>
              <a:ext cx="14675" cy="14675"/>
            </a:xfrm>
            <a:custGeom>
              <a:avLst/>
              <a:gdLst/>
              <a:ahLst/>
              <a:cxnLst/>
              <a:rect l="l" t="t" r="r" b="b"/>
              <a:pathLst>
                <a:path w="587" h="587" extrusionOk="0">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4" name="Google Shape;13134;p26"/>
            <p:cNvSpPr/>
            <p:nvPr/>
          </p:nvSpPr>
          <p:spPr>
            <a:xfrm>
              <a:off x="6242375" y="4171575"/>
              <a:ext cx="363425" cy="363425"/>
            </a:xfrm>
            <a:custGeom>
              <a:avLst/>
              <a:gdLst/>
              <a:ahLst/>
              <a:cxnLst/>
              <a:rect l="l" t="t" r="r" b="b"/>
              <a:pathLst>
                <a:path w="14537" h="14537" extrusionOk="0">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35" name="Google Shape;13135;p26"/>
          <p:cNvGrpSpPr/>
          <p:nvPr/>
        </p:nvGrpSpPr>
        <p:grpSpPr>
          <a:xfrm>
            <a:off x="4751400" y="2935508"/>
            <a:ext cx="363425" cy="363425"/>
            <a:chOff x="5497050" y="4171575"/>
            <a:chExt cx="363425" cy="363425"/>
          </a:xfrm>
        </p:grpSpPr>
        <p:sp>
          <p:nvSpPr>
            <p:cNvPr id="13136" name="Google Shape;13136;p26"/>
            <p:cNvSpPr/>
            <p:nvPr/>
          </p:nvSpPr>
          <p:spPr>
            <a:xfrm>
              <a:off x="5769400" y="4214000"/>
              <a:ext cx="40150" cy="14700"/>
            </a:xfrm>
            <a:custGeom>
              <a:avLst/>
              <a:gdLst/>
              <a:ahLst/>
              <a:cxnLst/>
              <a:rect l="l" t="t" r="r" b="b"/>
              <a:pathLst>
                <a:path w="1606" h="588" extrusionOk="0">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7" name="Google Shape;13137;p26"/>
            <p:cNvSpPr/>
            <p:nvPr/>
          </p:nvSpPr>
          <p:spPr>
            <a:xfrm>
              <a:off x="5497050" y="4171575"/>
              <a:ext cx="363425" cy="363425"/>
            </a:xfrm>
            <a:custGeom>
              <a:avLst/>
              <a:gdLst/>
              <a:ahLst/>
              <a:cxnLst/>
              <a:rect l="l" t="t" r="r" b="b"/>
              <a:pathLst>
                <a:path w="14537" h="14537" extrusionOk="0">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8" name="Google Shape;13138;p26"/>
            <p:cNvSpPr/>
            <p:nvPr/>
          </p:nvSpPr>
          <p:spPr>
            <a:xfrm>
              <a:off x="5647500" y="4431600"/>
              <a:ext cx="17000" cy="13825"/>
            </a:xfrm>
            <a:custGeom>
              <a:avLst/>
              <a:gdLst/>
              <a:ahLst/>
              <a:cxnLst/>
              <a:rect l="l" t="t" r="r" b="b"/>
              <a:pathLst>
                <a:path w="680" h="553" extrusionOk="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39" name="Google Shape;13139;p26"/>
          <p:cNvGrpSpPr/>
          <p:nvPr/>
        </p:nvGrpSpPr>
        <p:grpSpPr>
          <a:xfrm>
            <a:off x="5464975" y="2960958"/>
            <a:ext cx="363425" cy="312525"/>
            <a:chOff x="4747100" y="4197050"/>
            <a:chExt cx="363425" cy="312525"/>
          </a:xfrm>
        </p:grpSpPr>
        <p:sp>
          <p:nvSpPr>
            <p:cNvPr id="13140" name="Google Shape;13140;p26"/>
            <p:cNvSpPr/>
            <p:nvPr/>
          </p:nvSpPr>
          <p:spPr>
            <a:xfrm>
              <a:off x="5006350" y="4323950"/>
              <a:ext cx="15075" cy="78525"/>
            </a:xfrm>
            <a:custGeom>
              <a:avLst/>
              <a:gdLst/>
              <a:ahLst/>
              <a:cxnLst/>
              <a:rect l="l" t="t" r="r" b="b"/>
              <a:pathLst>
                <a:path w="603" h="3141" extrusionOk="0">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1" name="Google Shape;13141;p26"/>
            <p:cNvSpPr/>
            <p:nvPr/>
          </p:nvSpPr>
          <p:spPr>
            <a:xfrm>
              <a:off x="5049550" y="4303700"/>
              <a:ext cx="13925" cy="120200"/>
            </a:xfrm>
            <a:custGeom>
              <a:avLst/>
              <a:gdLst/>
              <a:ahLst/>
              <a:cxnLst/>
              <a:rect l="l" t="t" r="r" b="b"/>
              <a:pathLst>
                <a:path w="557" h="4808" extrusionOk="0">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2" name="Google Shape;13142;p26"/>
            <p:cNvSpPr/>
            <p:nvPr/>
          </p:nvSpPr>
          <p:spPr>
            <a:xfrm>
              <a:off x="4781050" y="4282350"/>
              <a:ext cx="197550" cy="184750"/>
            </a:xfrm>
            <a:custGeom>
              <a:avLst/>
              <a:gdLst/>
              <a:ahLst/>
              <a:cxnLst/>
              <a:rect l="l" t="t" r="r" b="b"/>
              <a:pathLst>
                <a:path w="7902" h="7390" extrusionOk="0">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3" name="Google Shape;13143;p26"/>
            <p:cNvSpPr/>
            <p:nvPr/>
          </p:nvSpPr>
          <p:spPr>
            <a:xfrm>
              <a:off x="4919150" y="4494850"/>
              <a:ext cx="17000" cy="14600"/>
            </a:xfrm>
            <a:custGeom>
              <a:avLst/>
              <a:gdLst/>
              <a:ahLst/>
              <a:cxnLst/>
              <a:rect l="l" t="t" r="r" b="b"/>
              <a:pathLst>
                <a:path w="680" h="584" extrusionOk="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4" name="Google Shape;13144;p26"/>
            <p:cNvSpPr/>
            <p:nvPr/>
          </p:nvSpPr>
          <p:spPr>
            <a:xfrm>
              <a:off x="4747100" y="4197050"/>
              <a:ext cx="363425" cy="312525"/>
            </a:xfrm>
            <a:custGeom>
              <a:avLst/>
              <a:gdLst/>
              <a:ahLst/>
              <a:cxnLst/>
              <a:rect l="l" t="t" r="r" b="b"/>
              <a:pathLst>
                <a:path w="14537" h="12501" extrusionOk="0">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45" name="Google Shape;13145;p26"/>
          <p:cNvGrpSpPr/>
          <p:nvPr/>
        </p:nvGrpSpPr>
        <p:grpSpPr>
          <a:xfrm>
            <a:off x="6199969" y="2935471"/>
            <a:ext cx="422625" cy="363500"/>
            <a:chOff x="3971700" y="4171500"/>
            <a:chExt cx="422625" cy="363500"/>
          </a:xfrm>
        </p:grpSpPr>
        <p:sp>
          <p:nvSpPr>
            <p:cNvPr id="13146" name="Google Shape;13146;p26"/>
            <p:cNvSpPr/>
            <p:nvPr/>
          </p:nvSpPr>
          <p:spPr>
            <a:xfrm>
              <a:off x="3971700" y="4176500"/>
              <a:ext cx="422625" cy="358500"/>
            </a:xfrm>
            <a:custGeom>
              <a:avLst/>
              <a:gdLst/>
              <a:ahLst/>
              <a:cxnLst/>
              <a:rect l="l" t="t" r="r" b="b"/>
              <a:pathLst>
                <a:path w="16905" h="14340" extrusionOk="0">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7" name="Google Shape;13147;p26"/>
            <p:cNvSpPr/>
            <p:nvPr/>
          </p:nvSpPr>
          <p:spPr>
            <a:xfrm>
              <a:off x="4174625" y="4414625"/>
              <a:ext cx="144300" cy="13900"/>
            </a:xfrm>
            <a:custGeom>
              <a:avLst/>
              <a:gdLst/>
              <a:ahLst/>
              <a:cxnLst/>
              <a:rect l="l" t="t" r="r" b="b"/>
              <a:pathLst>
                <a:path w="5772" h="556" extrusionOk="0">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8" name="Google Shape;13148;p26"/>
            <p:cNvSpPr/>
            <p:nvPr/>
          </p:nvSpPr>
          <p:spPr>
            <a:xfrm>
              <a:off x="4194675" y="4457050"/>
              <a:ext cx="104200" cy="13900"/>
            </a:xfrm>
            <a:custGeom>
              <a:avLst/>
              <a:gdLst/>
              <a:ahLst/>
              <a:cxnLst/>
              <a:rect l="l" t="t" r="r" b="b"/>
              <a:pathLst>
                <a:path w="4168" h="556" extrusionOk="0">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9" name="Google Shape;13149;p26"/>
            <p:cNvSpPr/>
            <p:nvPr/>
          </p:nvSpPr>
          <p:spPr>
            <a:xfrm>
              <a:off x="4195450" y="4371400"/>
              <a:ext cx="102650" cy="14700"/>
            </a:xfrm>
            <a:custGeom>
              <a:avLst/>
              <a:gdLst/>
              <a:ahLst/>
              <a:cxnLst/>
              <a:rect l="l" t="t" r="r" b="b"/>
              <a:pathLst>
                <a:path w="4106" h="588" extrusionOk="0">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0" name="Google Shape;13150;p26"/>
            <p:cNvSpPr/>
            <p:nvPr/>
          </p:nvSpPr>
          <p:spPr>
            <a:xfrm>
              <a:off x="4099925" y="4171500"/>
              <a:ext cx="18400" cy="13400"/>
            </a:xfrm>
            <a:custGeom>
              <a:avLst/>
              <a:gdLst/>
              <a:ahLst/>
              <a:cxnLst/>
              <a:rect l="l" t="t" r="r" b="b"/>
              <a:pathLst>
                <a:path w="736" h="536" extrusionOk="0">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51" name="Google Shape;13151;p26"/>
          <p:cNvGrpSpPr/>
          <p:nvPr/>
        </p:nvGrpSpPr>
        <p:grpSpPr>
          <a:xfrm>
            <a:off x="6957400" y="2960971"/>
            <a:ext cx="362650" cy="312500"/>
            <a:chOff x="3247225" y="4197050"/>
            <a:chExt cx="362650" cy="312500"/>
          </a:xfrm>
        </p:grpSpPr>
        <p:sp>
          <p:nvSpPr>
            <p:cNvPr id="13152" name="Google Shape;13152;p26"/>
            <p:cNvSpPr/>
            <p:nvPr/>
          </p:nvSpPr>
          <p:spPr>
            <a:xfrm>
              <a:off x="3357550" y="4282575"/>
              <a:ext cx="57125" cy="56450"/>
            </a:xfrm>
            <a:custGeom>
              <a:avLst/>
              <a:gdLst/>
              <a:ahLst/>
              <a:cxnLst/>
              <a:rect l="l" t="t" r="r" b="b"/>
              <a:pathLst>
                <a:path w="2285" h="2258" extrusionOk="0">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3" name="Google Shape;13153;p26"/>
            <p:cNvSpPr/>
            <p:nvPr/>
          </p:nvSpPr>
          <p:spPr>
            <a:xfrm>
              <a:off x="3441650" y="4282675"/>
              <a:ext cx="59425" cy="13925"/>
            </a:xfrm>
            <a:custGeom>
              <a:avLst/>
              <a:gdLst/>
              <a:ahLst/>
              <a:cxnLst/>
              <a:rect l="l" t="t" r="r" b="b"/>
              <a:pathLst>
                <a:path w="2377" h="557" extrusionOk="0">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4" name="Google Shape;13154;p26"/>
            <p:cNvSpPr/>
            <p:nvPr/>
          </p:nvSpPr>
          <p:spPr>
            <a:xfrm>
              <a:off x="3441650" y="4325125"/>
              <a:ext cx="59425" cy="13900"/>
            </a:xfrm>
            <a:custGeom>
              <a:avLst/>
              <a:gdLst/>
              <a:ahLst/>
              <a:cxnLst/>
              <a:rect l="l" t="t" r="r" b="b"/>
              <a:pathLst>
                <a:path w="2377" h="556" extrusionOk="0">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5" name="Google Shape;13155;p26"/>
            <p:cNvSpPr/>
            <p:nvPr/>
          </p:nvSpPr>
          <p:spPr>
            <a:xfrm>
              <a:off x="3355225" y="4367550"/>
              <a:ext cx="146625" cy="13900"/>
            </a:xfrm>
            <a:custGeom>
              <a:avLst/>
              <a:gdLst/>
              <a:ahLst/>
              <a:cxnLst/>
              <a:rect l="l" t="t" r="r" b="b"/>
              <a:pathLst>
                <a:path w="5865" h="556" extrusionOk="0">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6" name="Google Shape;13156;p26"/>
            <p:cNvSpPr/>
            <p:nvPr/>
          </p:nvSpPr>
          <p:spPr>
            <a:xfrm>
              <a:off x="3419275" y="4495425"/>
              <a:ext cx="19325" cy="14125"/>
            </a:xfrm>
            <a:custGeom>
              <a:avLst/>
              <a:gdLst/>
              <a:ahLst/>
              <a:cxnLst/>
              <a:rect l="l" t="t" r="r" b="b"/>
              <a:pathLst>
                <a:path w="773" h="565" extrusionOk="0">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7" name="Google Shape;13157;p26"/>
            <p:cNvSpPr/>
            <p:nvPr/>
          </p:nvSpPr>
          <p:spPr>
            <a:xfrm>
              <a:off x="3247225" y="4197050"/>
              <a:ext cx="362650" cy="311825"/>
            </a:xfrm>
            <a:custGeom>
              <a:avLst/>
              <a:gdLst/>
              <a:ahLst/>
              <a:cxnLst/>
              <a:rect l="l" t="t" r="r" b="b"/>
              <a:pathLst>
                <a:path w="14506" h="12473" extrusionOk="0">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58" name="Google Shape;13158;p26"/>
          <p:cNvGrpSpPr/>
          <p:nvPr/>
        </p:nvGrpSpPr>
        <p:grpSpPr>
          <a:xfrm>
            <a:off x="7727406" y="2935508"/>
            <a:ext cx="366525" cy="363425"/>
            <a:chOff x="2491100" y="4171575"/>
            <a:chExt cx="366525" cy="363425"/>
          </a:xfrm>
        </p:grpSpPr>
        <p:sp>
          <p:nvSpPr>
            <p:cNvPr id="13159" name="Google Shape;13159;p26"/>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0" name="Google Shape;13160;p26"/>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1" name="Google Shape;13161;p26"/>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2" name="Google Shape;13162;p26"/>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3" name="Google Shape;13163;p26"/>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4" name="Google Shape;13164;p26"/>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5" name="Google Shape;13165;p26"/>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66" name="Google Shape;13166;p26"/>
          <p:cNvGrpSpPr/>
          <p:nvPr/>
        </p:nvGrpSpPr>
        <p:grpSpPr>
          <a:xfrm>
            <a:off x="7728956" y="3454994"/>
            <a:ext cx="363425" cy="363225"/>
            <a:chOff x="1734225" y="4171575"/>
            <a:chExt cx="363425" cy="363225"/>
          </a:xfrm>
        </p:grpSpPr>
        <p:sp>
          <p:nvSpPr>
            <p:cNvPr id="13167" name="Google Shape;13167;p26"/>
            <p:cNvSpPr/>
            <p:nvPr/>
          </p:nvSpPr>
          <p:spPr>
            <a:xfrm>
              <a:off x="1753500" y="4341325"/>
              <a:ext cx="37725" cy="23000"/>
            </a:xfrm>
            <a:custGeom>
              <a:avLst/>
              <a:gdLst/>
              <a:ahLst/>
              <a:cxnLst/>
              <a:rect l="l" t="t" r="r" b="b"/>
              <a:pathLst>
                <a:path w="1509" h="920" extrusionOk="0">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8" name="Google Shape;13168;p26"/>
            <p:cNvSpPr/>
            <p:nvPr/>
          </p:nvSpPr>
          <p:spPr>
            <a:xfrm>
              <a:off x="2040725" y="4206325"/>
              <a:ext cx="38925" cy="22875"/>
            </a:xfrm>
            <a:custGeom>
              <a:avLst/>
              <a:gdLst/>
              <a:ahLst/>
              <a:cxnLst/>
              <a:rect l="l" t="t" r="r" b="b"/>
              <a:pathLst>
                <a:path w="1557" h="915" extrusionOk="0">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9" name="Google Shape;13169;p26"/>
            <p:cNvSpPr/>
            <p:nvPr/>
          </p:nvSpPr>
          <p:spPr>
            <a:xfrm>
              <a:off x="1750425" y="4205875"/>
              <a:ext cx="40025" cy="23325"/>
            </a:xfrm>
            <a:custGeom>
              <a:avLst/>
              <a:gdLst/>
              <a:ahLst/>
              <a:cxnLst/>
              <a:rect l="l" t="t" r="r" b="b"/>
              <a:pathLst>
                <a:path w="1601" h="933" extrusionOk="0">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0" name="Google Shape;13170;p26"/>
            <p:cNvSpPr/>
            <p:nvPr/>
          </p:nvSpPr>
          <p:spPr>
            <a:xfrm>
              <a:off x="2041400" y="4340800"/>
              <a:ext cx="36950" cy="23500"/>
            </a:xfrm>
            <a:custGeom>
              <a:avLst/>
              <a:gdLst/>
              <a:ahLst/>
              <a:cxnLst/>
              <a:rect l="l" t="t" r="r" b="b"/>
              <a:pathLst>
                <a:path w="1478" h="940" extrusionOk="0">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1" name="Google Shape;13171;p26"/>
            <p:cNvSpPr/>
            <p:nvPr/>
          </p:nvSpPr>
          <p:spPr>
            <a:xfrm>
              <a:off x="1734225" y="4278050"/>
              <a:ext cx="39375" cy="13925"/>
            </a:xfrm>
            <a:custGeom>
              <a:avLst/>
              <a:gdLst/>
              <a:ahLst/>
              <a:cxnLst/>
              <a:rect l="l" t="t" r="r" b="b"/>
              <a:pathLst>
                <a:path w="1575" h="557" extrusionOk="0">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2" name="Google Shape;13172;p26"/>
            <p:cNvSpPr/>
            <p:nvPr/>
          </p:nvSpPr>
          <p:spPr>
            <a:xfrm>
              <a:off x="2057500" y="4278050"/>
              <a:ext cx="40150" cy="13925"/>
            </a:xfrm>
            <a:custGeom>
              <a:avLst/>
              <a:gdLst/>
              <a:ahLst/>
              <a:cxnLst/>
              <a:rect l="l" t="t" r="r" b="b"/>
              <a:pathLst>
                <a:path w="1606" h="557" extrusionOk="0">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3" name="Google Shape;13173;p26"/>
            <p:cNvSpPr/>
            <p:nvPr/>
          </p:nvSpPr>
          <p:spPr>
            <a:xfrm>
              <a:off x="1906275" y="4171575"/>
              <a:ext cx="17000" cy="14425"/>
            </a:xfrm>
            <a:custGeom>
              <a:avLst/>
              <a:gdLst/>
              <a:ahLst/>
              <a:cxnLst/>
              <a:rect l="l" t="t" r="r" b="b"/>
              <a:pathLst>
                <a:path w="680" h="577" extrusionOk="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4" name="Google Shape;13174;p26"/>
            <p:cNvSpPr/>
            <p:nvPr/>
          </p:nvSpPr>
          <p:spPr>
            <a:xfrm>
              <a:off x="1772800" y="4175600"/>
              <a:ext cx="286275" cy="359200"/>
            </a:xfrm>
            <a:custGeom>
              <a:avLst/>
              <a:gdLst/>
              <a:ahLst/>
              <a:cxnLst/>
              <a:rect l="l" t="t" r="r" b="b"/>
              <a:pathLst>
                <a:path w="11451" h="14368" extrusionOk="0">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75" name="Google Shape;13175;p26"/>
          <p:cNvGrpSpPr/>
          <p:nvPr/>
        </p:nvGrpSpPr>
        <p:grpSpPr>
          <a:xfrm>
            <a:off x="6229581" y="3480306"/>
            <a:ext cx="363400" cy="312600"/>
            <a:chOff x="975800" y="4197050"/>
            <a:chExt cx="363400" cy="312600"/>
          </a:xfrm>
        </p:grpSpPr>
        <p:sp>
          <p:nvSpPr>
            <p:cNvPr id="13176" name="Google Shape;13176;p26"/>
            <p:cNvSpPr/>
            <p:nvPr/>
          </p:nvSpPr>
          <p:spPr>
            <a:xfrm>
              <a:off x="1169450" y="4282575"/>
              <a:ext cx="16225" cy="13925"/>
            </a:xfrm>
            <a:custGeom>
              <a:avLst/>
              <a:gdLst/>
              <a:ahLst/>
              <a:cxnLst/>
              <a:rect l="l" t="t" r="r" b="b"/>
              <a:pathLst>
                <a:path w="649" h="557" extrusionOk="0">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7" name="Google Shape;13177;p26"/>
            <p:cNvSpPr/>
            <p:nvPr/>
          </p:nvSpPr>
          <p:spPr>
            <a:xfrm>
              <a:off x="1169450" y="4325125"/>
              <a:ext cx="16225" cy="13825"/>
            </a:xfrm>
            <a:custGeom>
              <a:avLst/>
              <a:gdLst/>
              <a:ahLst/>
              <a:cxnLst/>
              <a:rect l="l" t="t" r="r" b="b"/>
              <a:pathLst>
                <a:path w="649" h="553" extrusionOk="0">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8" name="Google Shape;13178;p26"/>
            <p:cNvSpPr/>
            <p:nvPr/>
          </p:nvSpPr>
          <p:spPr>
            <a:xfrm>
              <a:off x="1169450" y="4367550"/>
              <a:ext cx="16225" cy="14075"/>
            </a:xfrm>
            <a:custGeom>
              <a:avLst/>
              <a:gdLst/>
              <a:ahLst/>
              <a:cxnLst/>
              <a:rect l="l" t="t" r="r" b="b"/>
              <a:pathLst>
                <a:path w="649" h="563" extrusionOk="0">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9" name="Google Shape;13179;p26"/>
            <p:cNvSpPr/>
            <p:nvPr/>
          </p:nvSpPr>
          <p:spPr>
            <a:xfrm>
              <a:off x="1021300" y="4282675"/>
              <a:ext cx="187525" cy="184425"/>
            </a:xfrm>
            <a:custGeom>
              <a:avLst/>
              <a:gdLst/>
              <a:ahLst/>
              <a:cxnLst/>
              <a:rect l="l" t="t" r="r" b="b"/>
              <a:pathLst>
                <a:path w="7501" h="7377" extrusionOk="0">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0" name="Google Shape;13180;p26"/>
            <p:cNvSpPr/>
            <p:nvPr/>
          </p:nvSpPr>
          <p:spPr>
            <a:xfrm>
              <a:off x="1212650" y="4282675"/>
              <a:ext cx="84900" cy="13925"/>
            </a:xfrm>
            <a:custGeom>
              <a:avLst/>
              <a:gdLst/>
              <a:ahLst/>
              <a:cxnLst/>
              <a:rect l="l" t="t" r="r" b="b"/>
              <a:pathLst>
                <a:path w="3396" h="557" extrusionOk="0">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1" name="Google Shape;13181;p26"/>
            <p:cNvSpPr/>
            <p:nvPr/>
          </p:nvSpPr>
          <p:spPr>
            <a:xfrm>
              <a:off x="1212650" y="4325125"/>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2" name="Google Shape;13182;p26"/>
            <p:cNvSpPr/>
            <p:nvPr/>
          </p:nvSpPr>
          <p:spPr>
            <a:xfrm>
              <a:off x="1211875" y="4367550"/>
              <a:ext cx="87225" cy="13900"/>
            </a:xfrm>
            <a:custGeom>
              <a:avLst/>
              <a:gdLst/>
              <a:ahLst/>
              <a:cxnLst/>
              <a:rect l="l" t="t" r="r" b="b"/>
              <a:pathLst>
                <a:path w="3489" h="556" extrusionOk="0">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3" name="Google Shape;13183;p26"/>
            <p:cNvSpPr/>
            <p:nvPr/>
          </p:nvSpPr>
          <p:spPr>
            <a:xfrm>
              <a:off x="1147850" y="4494850"/>
              <a:ext cx="17000" cy="14600"/>
            </a:xfrm>
            <a:custGeom>
              <a:avLst/>
              <a:gdLst/>
              <a:ahLst/>
              <a:cxnLst/>
              <a:rect l="l" t="t" r="r" b="b"/>
              <a:pathLst>
                <a:path w="680" h="584" extrusionOk="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4" name="Google Shape;13184;p26"/>
            <p:cNvSpPr/>
            <p:nvPr/>
          </p:nvSpPr>
          <p:spPr>
            <a:xfrm>
              <a:off x="975800" y="4197050"/>
              <a:ext cx="363400" cy="312600"/>
            </a:xfrm>
            <a:custGeom>
              <a:avLst/>
              <a:gdLst/>
              <a:ahLst/>
              <a:cxnLst/>
              <a:rect l="l" t="t" r="r" b="b"/>
              <a:pathLst>
                <a:path w="14536" h="12504" extrusionOk="0">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85" name="Google Shape;13185;p26"/>
          <p:cNvGrpSpPr/>
          <p:nvPr/>
        </p:nvGrpSpPr>
        <p:grpSpPr>
          <a:xfrm>
            <a:off x="5501625" y="3454606"/>
            <a:ext cx="290125" cy="364000"/>
            <a:chOff x="5523275" y="3601800"/>
            <a:chExt cx="290125" cy="364000"/>
          </a:xfrm>
        </p:grpSpPr>
        <p:sp>
          <p:nvSpPr>
            <p:cNvPr id="13186" name="Google Shape;13186;p26"/>
            <p:cNvSpPr/>
            <p:nvPr/>
          </p:nvSpPr>
          <p:spPr>
            <a:xfrm>
              <a:off x="5670650" y="3951525"/>
              <a:ext cx="16225" cy="14275"/>
            </a:xfrm>
            <a:custGeom>
              <a:avLst/>
              <a:gdLst/>
              <a:ahLst/>
              <a:cxnLst/>
              <a:rect l="l" t="t" r="r" b="b"/>
              <a:pathLst>
                <a:path w="649" h="571" extrusionOk="0">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7" name="Google Shape;13187;p26"/>
            <p:cNvSpPr/>
            <p:nvPr/>
          </p:nvSpPr>
          <p:spPr>
            <a:xfrm>
              <a:off x="5523275" y="3601800"/>
              <a:ext cx="290125" cy="360100"/>
            </a:xfrm>
            <a:custGeom>
              <a:avLst/>
              <a:gdLst/>
              <a:ahLst/>
              <a:cxnLst/>
              <a:rect l="l" t="t" r="r" b="b"/>
              <a:pathLst>
                <a:path w="11605" h="14404" extrusionOk="0">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88" name="Google Shape;13188;p26"/>
          <p:cNvGrpSpPr/>
          <p:nvPr/>
        </p:nvGrpSpPr>
        <p:grpSpPr>
          <a:xfrm>
            <a:off x="6957013" y="3480344"/>
            <a:ext cx="363425" cy="312525"/>
            <a:chOff x="7724500" y="1950300"/>
            <a:chExt cx="363425" cy="312525"/>
          </a:xfrm>
        </p:grpSpPr>
        <p:sp>
          <p:nvSpPr>
            <p:cNvPr id="13189" name="Google Shape;13189;p26"/>
            <p:cNvSpPr/>
            <p:nvPr/>
          </p:nvSpPr>
          <p:spPr>
            <a:xfrm>
              <a:off x="7766950" y="2035950"/>
              <a:ext cx="278550" cy="77950"/>
            </a:xfrm>
            <a:custGeom>
              <a:avLst/>
              <a:gdLst/>
              <a:ahLst/>
              <a:cxnLst/>
              <a:rect l="l" t="t" r="r" b="b"/>
              <a:pathLst>
                <a:path w="11142" h="3118" extrusionOk="0">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0" name="Google Shape;13190;p26"/>
            <p:cNvSpPr/>
            <p:nvPr/>
          </p:nvSpPr>
          <p:spPr>
            <a:xfrm>
              <a:off x="7766950" y="2141650"/>
              <a:ext cx="125000" cy="78725"/>
            </a:xfrm>
            <a:custGeom>
              <a:avLst/>
              <a:gdLst/>
              <a:ahLst/>
              <a:cxnLst/>
              <a:rect l="l" t="t" r="r" b="b"/>
              <a:pathLst>
                <a:path w="5000" h="3149" extrusionOk="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1" name="Google Shape;13191;p26"/>
            <p:cNvSpPr/>
            <p:nvPr/>
          </p:nvSpPr>
          <p:spPr>
            <a:xfrm>
              <a:off x="7920475" y="2141650"/>
              <a:ext cx="125025" cy="78725"/>
            </a:xfrm>
            <a:custGeom>
              <a:avLst/>
              <a:gdLst/>
              <a:ahLst/>
              <a:cxnLst/>
              <a:rect l="l" t="t" r="r" b="b"/>
              <a:pathLst>
                <a:path w="5001" h="3149" extrusionOk="0">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2" name="Google Shape;13192;p26"/>
            <p:cNvSpPr/>
            <p:nvPr/>
          </p:nvSpPr>
          <p:spPr>
            <a:xfrm>
              <a:off x="7896550" y="2248700"/>
              <a:ext cx="19325" cy="14100"/>
            </a:xfrm>
            <a:custGeom>
              <a:avLst/>
              <a:gdLst/>
              <a:ahLst/>
              <a:cxnLst/>
              <a:rect l="l" t="t" r="r" b="b"/>
              <a:pathLst>
                <a:path w="773" h="564" extrusionOk="0">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3" name="Google Shape;13193;p26"/>
            <p:cNvSpPr/>
            <p:nvPr/>
          </p:nvSpPr>
          <p:spPr>
            <a:xfrm>
              <a:off x="7724500" y="1950300"/>
              <a:ext cx="363425" cy="312525"/>
            </a:xfrm>
            <a:custGeom>
              <a:avLst/>
              <a:gdLst/>
              <a:ahLst/>
              <a:cxnLst/>
              <a:rect l="l" t="t" r="r" b="b"/>
              <a:pathLst>
                <a:path w="14537" h="12501" extrusionOk="0">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94" name="Google Shape;13194;p26"/>
          <p:cNvGrpSpPr/>
          <p:nvPr/>
        </p:nvGrpSpPr>
        <p:grpSpPr>
          <a:xfrm>
            <a:off x="4771075" y="3454069"/>
            <a:ext cx="324075" cy="365075"/>
            <a:chOff x="4775650" y="3601675"/>
            <a:chExt cx="324075" cy="365075"/>
          </a:xfrm>
        </p:grpSpPr>
        <p:sp>
          <p:nvSpPr>
            <p:cNvPr id="13195" name="Google Shape;13195;p26"/>
            <p:cNvSpPr/>
            <p:nvPr/>
          </p:nvSpPr>
          <p:spPr>
            <a:xfrm>
              <a:off x="4900125" y="3687825"/>
              <a:ext cx="66900" cy="56975"/>
            </a:xfrm>
            <a:custGeom>
              <a:avLst/>
              <a:gdLst/>
              <a:ahLst/>
              <a:cxnLst/>
              <a:rect l="l" t="t" r="r" b="b"/>
              <a:pathLst>
                <a:path w="2676" h="2279" extrusionOk="0">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6" name="Google Shape;13196;p26"/>
            <p:cNvSpPr/>
            <p:nvPr/>
          </p:nvSpPr>
          <p:spPr>
            <a:xfrm>
              <a:off x="4835075" y="3645375"/>
              <a:ext cx="216825" cy="184525"/>
            </a:xfrm>
            <a:custGeom>
              <a:avLst/>
              <a:gdLst/>
              <a:ahLst/>
              <a:cxnLst/>
              <a:rect l="l" t="t" r="r" b="b"/>
              <a:pathLst>
                <a:path w="8673" h="7381" extrusionOk="0">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7" name="Google Shape;13197;p26"/>
            <p:cNvSpPr/>
            <p:nvPr/>
          </p:nvSpPr>
          <p:spPr>
            <a:xfrm>
              <a:off x="4775650" y="3601675"/>
              <a:ext cx="324075" cy="361750"/>
            </a:xfrm>
            <a:custGeom>
              <a:avLst/>
              <a:gdLst/>
              <a:ahLst/>
              <a:cxnLst/>
              <a:rect l="l" t="t" r="r" b="b"/>
              <a:pathLst>
                <a:path w="12963" h="14470" extrusionOk="0">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8" name="Google Shape;13198;p26"/>
            <p:cNvSpPr/>
            <p:nvPr/>
          </p:nvSpPr>
          <p:spPr>
            <a:xfrm>
              <a:off x="4921100" y="3952275"/>
              <a:ext cx="15450" cy="14475"/>
            </a:xfrm>
            <a:custGeom>
              <a:avLst/>
              <a:gdLst/>
              <a:ahLst/>
              <a:cxnLst/>
              <a:rect l="l" t="t" r="r" b="b"/>
              <a:pathLst>
                <a:path w="618" h="579" extrusionOk="0">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99" name="Google Shape;13199;p26"/>
          <p:cNvGrpSpPr/>
          <p:nvPr/>
        </p:nvGrpSpPr>
        <p:grpSpPr>
          <a:xfrm>
            <a:off x="3990150" y="3480319"/>
            <a:ext cx="364175" cy="312575"/>
            <a:chOff x="6979200" y="1950250"/>
            <a:chExt cx="364175" cy="312575"/>
          </a:xfrm>
        </p:grpSpPr>
        <p:sp>
          <p:nvSpPr>
            <p:cNvPr id="13200" name="Google Shape;13200;p26"/>
            <p:cNvSpPr/>
            <p:nvPr/>
          </p:nvSpPr>
          <p:spPr>
            <a:xfrm>
              <a:off x="7249225" y="2205675"/>
              <a:ext cx="17000" cy="13825"/>
            </a:xfrm>
            <a:custGeom>
              <a:avLst/>
              <a:gdLst/>
              <a:ahLst/>
              <a:cxnLst/>
              <a:rect l="l" t="t" r="r" b="b"/>
              <a:pathLst>
                <a:path w="680" h="553" extrusionOk="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1" name="Google Shape;13201;p26"/>
            <p:cNvSpPr/>
            <p:nvPr/>
          </p:nvSpPr>
          <p:spPr>
            <a:xfrm>
              <a:off x="7053475" y="2205625"/>
              <a:ext cx="16775" cy="13875"/>
            </a:xfrm>
            <a:custGeom>
              <a:avLst/>
              <a:gdLst/>
              <a:ahLst/>
              <a:cxnLst/>
              <a:rect l="l" t="t" r="r" b="b"/>
              <a:pathLst>
                <a:path w="671" h="555" extrusionOk="0">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2" name="Google Shape;13202;p26"/>
            <p:cNvSpPr/>
            <p:nvPr/>
          </p:nvSpPr>
          <p:spPr>
            <a:xfrm>
              <a:off x="7034750" y="1992725"/>
              <a:ext cx="57100" cy="13925"/>
            </a:xfrm>
            <a:custGeom>
              <a:avLst/>
              <a:gdLst/>
              <a:ahLst/>
              <a:cxnLst/>
              <a:rect l="l" t="t" r="r" b="b"/>
              <a:pathLst>
                <a:path w="2284" h="557" extrusionOk="0">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3" name="Google Shape;13203;p26"/>
            <p:cNvSpPr/>
            <p:nvPr/>
          </p:nvSpPr>
          <p:spPr>
            <a:xfrm>
              <a:off x="7230725" y="1992725"/>
              <a:ext cx="56350" cy="13925"/>
            </a:xfrm>
            <a:custGeom>
              <a:avLst/>
              <a:gdLst/>
              <a:ahLst/>
              <a:cxnLst/>
              <a:rect l="l" t="t" r="r" b="b"/>
              <a:pathLst>
                <a:path w="2254" h="557" extrusionOk="0">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4" name="Google Shape;13204;p26"/>
            <p:cNvSpPr/>
            <p:nvPr/>
          </p:nvSpPr>
          <p:spPr>
            <a:xfrm>
              <a:off x="7023175" y="2063725"/>
              <a:ext cx="79675" cy="99250"/>
            </a:xfrm>
            <a:custGeom>
              <a:avLst/>
              <a:gdLst/>
              <a:ahLst/>
              <a:cxnLst/>
              <a:rect l="l" t="t" r="r" b="b"/>
              <a:pathLst>
                <a:path w="3187" h="3970" extrusionOk="0">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5" name="Google Shape;13205;p26"/>
            <p:cNvSpPr/>
            <p:nvPr/>
          </p:nvSpPr>
          <p:spPr>
            <a:xfrm>
              <a:off x="7219925" y="2063725"/>
              <a:ext cx="77950" cy="98775"/>
            </a:xfrm>
            <a:custGeom>
              <a:avLst/>
              <a:gdLst/>
              <a:ahLst/>
              <a:cxnLst/>
              <a:rect l="l" t="t" r="r" b="b"/>
              <a:pathLst>
                <a:path w="3118" h="3951" extrusionOk="0">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6" name="Google Shape;13206;p26"/>
            <p:cNvSpPr/>
            <p:nvPr/>
          </p:nvSpPr>
          <p:spPr>
            <a:xfrm>
              <a:off x="7053250" y="2248125"/>
              <a:ext cx="17000" cy="14050"/>
            </a:xfrm>
            <a:custGeom>
              <a:avLst/>
              <a:gdLst/>
              <a:ahLst/>
              <a:cxnLst/>
              <a:rect l="l" t="t" r="r" b="b"/>
              <a:pathLst>
                <a:path w="680" h="562" extrusionOk="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7" name="Google Shape;13207;p26"/>
            <p:cNvSpPr/>
            <p:nvPr/>
          </p:nvSpPr>
          <p:spPr>
            <a:xfrm>
              <a:off x="7250775" y="2247975"/>
              <a:ext cx="15875" cy="14025"/>
            </a:xfrm>
            <a:custGeom>
              <a:avLst/>
              <a:gdLst/>
              <a:ahLst/>
              <a:cxnLst/>
              <a:rect l="l" t="t" r="r" b="b"/>
              <a:pathLst>
                <a:path w="635" h="561" extrusionOk="0">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8" name="Google Shape;13208;p26"/>
            <p:cNvSpPr/>
            <p:nvPr/>
          </p:nvSpPr>
          <p:spPr>
            <a:xfrm>
              <a:off x="6979200" y="1950250"/>
              <a:ext cx="167450" cy="312575"/>
            </a:xfrm>
            <a:custGeom>
              <a:avLst/>
              <a:gdLst/>
              <a:ahLst/>
              <a:cxnLst/>
              <a:rect l="l" t="t" r="r" b="b"/>
              <a:pathLst>
                <a:path w="6698" h="12503" extrusionOk="0">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9" name="Google Shape;13209;p26"/>
            <p:cNvSpPr/>
            <p:nvPr/>
          </p:nvSpPr>
          <p:spPr>
            <a:xfrm>
              <a:off x="7175175" y="1950300"/>
              <a:ext cx="168200" cy="312525"/>
            </a:xfrm>
            <a:custGeom>
              <a:avLst/>
              <a:gdLst/>
              <a:ahLst/>
              <a:cxnLst/>
              <a:rect l="l" t="t" r="r" b="b"/>
              <a:pathLst>
                <a:path w="6728" h="12501" extrusionOk="0">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10" name="Google Shape;13210;p26"/>
          <p:cNvGrpSpPr/>
          <p:nvPr/>
        </p:nvGrpSpPr>
        <p:grpSpPr>
          <a:xfrm>
            <a:off x="3233588" y="3454519"/>
            <a:ext cx="371900" cy="364175"/>
            <a:chOff x="6242375" y="1924850"/>
            <a:chExt cx="371900" cy="364175"/>
          </a:xfrm>
        </p:grpSpPr>
        <p:sp>
          <p:nvSpPr>
            <p:cNvPr id="13211" name="Google Shape;13211;p26"/>
            <p:cNvSpPr/>
            <p:nvPr/>
          </p:nvSpPr>
          <p:spPr>
            <a:xfrm>
              <a:off x="6395900" y="2056675"/>
              <a:ext cx="66375" cy="57225"/>
            </a:xfrm>
            <a:custGeom>
              <a:avLst/>
              <a:gdLst/>
              <a:ahLst/>
              <a:cxnLst/>
              <a:rect l="l" t="t" r="r" b="b"/>
              <a:pathLst>
                <a:path w="2655" h="2289" extrusionOk="0">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2" name="Google Shape;13212;p26"/>
            <p:cNvSpPr/>
            <p:nvPr/>
          </p:nvSpPr>
          <p:spPr>
            <a:xfrm>
              <a:off x="6242375" y="1924850"/>
              <a:ext cx="371900" cy="364175"/>
            </a:xfrm>
            <a:custGeom>
              <a:avLst/>
              <a:gdLst/>
              <a:ahLst/>
              <a:cxnLst/>
              <a:rect l="l" t="t" r="r" b="b"/>
              <a:pathLst>
                <a:path w="14876" h="14567" extrusionOk="0">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3" name="Google Shape;13213;p26"/>
            <p:cNvSpPr/>
            <p:nvPr/>
          </p:nvSpPr>
          <p:spPr>
            <a:xfrm>
              <a:off x="6415375" y="2274300"/>
              <a:ext cx="16050" cy="13875"/>
            </a:xfrm>
            <a:custGeom>
              <a:avLst/>
              <a:gdLst/>
              <a:ahLst/>
              <a:cxnLst/>
              <a:rect l="l" t="t" r="r" b="b"/>
              <a:pathLst>
                <a:path w="642" h="555" extrusionOk="0">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14" name="Google Shape;13214;p26"/>
          <p:cNvGrpSpPr/>
          <p:nvPr/>
        </p:nvGrpSpPr>
        <p:grpSpPr>
          <a:xfrm>
            <a:off x="2457488" y="3454906"/>
            <a:ext cx="363425" cy="363400"/>
            <a:chOff x="5497050" y="1924850"/>
            <a:chExt cx="363425" cy="363400"/>
          </a:xfrm>
        </p:grpSpPr>
        <p:sp>
          <p:nvSpPr>
            <p:cNvPr id="13215" name="Google Shape;13215;p26"/>
            <p:cNvSpPr/>
            <p:nvPr/>
          </p:nvSpPr>
          <p:spPr>
            <a:xfrm>
              <a:off x="5605075" y="2009700"/>
              <a:ext cx="17000" cy="14600"/>
            </a:xfrm>
            <a:custGeom>
              <a:avLst/>
              <a:gdLst/>
              <a:ahLst/>
              <a:cxnLst/>
              <a:rect l="l" t="t" r="r" b="b"/>
              <a:pathLst>
                <a:path w="680" h="584" extrusionOk="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6" name="Google Shape;13216;p26"/>
            <p:cNvSpPr/>
            <p:nvPr/>
          </p:nvSpPr>
          <p:spPr>
            <a:xfrm>
              <a:off x="5605075" y="2052925"/>
              <a:ext cx="17000" cy="14050"/>
            </a:xfrm>
            <a:custGeom>
              <a:avLst/>
              <a:gdLst/>
              <a:ahLst/>
              <a:cxnLst/>
              <a:rect l="l" t="t" r="r" b="b"/>
              <a:pathLst>
                <a:path w="680" h="562" extrusionOk="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7" name="Google Shape;13217;p26"/>
            <p:cNvSpPr/>
            <p:nvPr/>
          </p:nvSpPr>
          <p:spPr>
            <a:xfrm>
              <a:off x="5605075" y="2095350"/>
              <a:ext cx="17000" cy="14075"/>
            </a:xfrm>
            <a:custGeom>
              <a:avLst/>
              <a:gdLst/>
              <a:ahLst/>
              <a:cxnLst/>
              <a:rect l="l" t="t" r="r" b="b"/>
              <a:pathLst>
                <a:path w="680" h="563" extrusionOk="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8" name="Google Shape;13218;p26"/>
            <p:cNvSpPr/>
            <p:nvPr/>
          </p:nvSpPr>
          <p:spPr>
            <a:xfrm>
              <a:off x="5605075" y="2137775"/>
              <a:ext cx="17000" cy="14075"/>
            </a:xfrm>
            <a:custGeom>
              <a:avLst/>
              <a:gdLst/>
              <a:ahLst/>
              <a:cxnLst/>
              <a:rect l="l" t="t" r="r" b="b"/>
              <a:pathLst>
                <a:path w="680" h="563" extrusionOk="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9" name="Google Shape;13219;p26"/>
            <p:cNvSpPr/>
            <p:nvPr/>
          </p:nvSpPr>
          <p:spPr>
            <a:xfrm>
              <a:off x="5497050" y="1924850"/>
              <a:ext cx="363425" cy="363400"/>
            </a:xfrm>
            <a:custGeom>
              <a:avLst/>
              <a:gdLst/>
              <a:ahLst/>
              <a:cxnLst/>
              <a:rect l="l" t="t" r="r" b="b"/>
              <a:pathLst>
                <a:path w="14537" h="14536" extrusionOk="0">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0" name="Google Shape;13220;p26"/>
            <p:cNvSpPr/>
            <p:nvPr/>
          </p:nvSpPr>
          <p:spPr>
            <a:xfrm>
              <a:off x="5646975" y="2009675"/>
              <a:ext cx="106000" cy="14750"/>
            </a:xfrm>
            <a:custGeom>
              <a:avLst/>
              <a:gdLst/>
              <a:ahLst/>
              <a:cxnLst/>
              <a:rect l="l" t="t" r="r" b="b"/>
              <a:pathLst>
                <a:path w="4240" h="590" extrusionOk="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1" name="Google Shape;13221;p26"/>
            <p:cNvSpPr/>
            <p:nvPr/>
          </p:nvSpPr>
          <p:spPr>
            <a:xfrm>
              <a:off x="5646975" y="2052800"/>
              <a:ext cx="106000" cy="14050"/>
            </a:xfrm>
            <a:custGeom>
              <a:avLst/>
              <a:gdLst/>
              <a:ahLst/>
              <a:cxnLst/>
              <a:rect l="l" t="t" r="r" b="b"/>
              <a:pathLst>
                <a:path w="4240" h="562" extrusionOk="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2" name="Google Shape;13222;p26"/>
            <p:cNvSpPr/>
            <p:nvPr/>
          </p:nvSpPr>
          <p:spPr>
            <a:xfrm>
              <a:off x="5647175" y="2095250"/>
              <a:ext cx="105600" cy="14100"/>
            </a:xfrm>
            <a:custGeom>
              <a:avLst/>
              <a:gdLst/>
              <a:ahLst/>
              <a:cxnLst/>
              <a:rect l="l" t="t" r="r" b="b"/>
              <a:pathLst>
                <a:path w="4224" h="564" extrusionOk="0">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3" name="Google Shape;13223;p26"/>
            <p:cNvSpPr/>
            <p:nvPr/>
          </p:nvSpPr>
          <p:spPr>
            <a:xfrm>
              <a:off x="5647175" y="2137675"/>
              <a:ext cx="102975" cy="14125"/>
            </a:xfrm>
            <a:custGeom>
              <a:avLst/>
              <a:gdLst/>
              <a:ahLst/>
              <a:cxnLst/>
              <a:rect l="l" t="t" r="r" b="b"/>
              <a:pathLst>
                <a:path w="4119" h="565" extrusionOk="0">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4" name="Google Shape;13224;p26"/>
            <p:cNvSpPr/>
            <p:nvPr/>
          </p:nvSpPr>
          <p:spPr>
            <a:xfrm>
              <a:off x="5669100" y="2180225"/>
              <a:ext cx="17550" cy="14250"/>
            </a:xfrm>
            <a:custGeom>
              <a:avLst/>
              <a:gdLst/>
              <a:ahLst/>
              <a:cxnLst/>
              <a:rect l="l" t="t" r="r" b="b"/>
              <a:pathLst>
                <a:path w="702" h="570" extrusionOk="0">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25" name="Google Shape;13225;p26"/>
          <p:cNvGrpSpPr/>
          <p:nvPr/>
        </p:nvGrpSpPr>
        <p:grpSpPr>
          <a:xfrm>
            <a:off x="1694713" y="3454981"/>
            <a:ext cx="404625" cy="363250"/>
            <a:chOff x="4736000" y="1924850"/>
            <a:chExt cx="404625" cy="363250"/>
          </a:xfrm>
        </p:grpSpPr>
        <p:sp>
          <p:nvSpPr>
            <p:cNvPr id="13226" name="Google Shape;13226;p26"/>
            <p:cNvSpPr/>
            <p:nvPr/>
          </p:nvSpPr>
          <p:spPr>
            <a:xfrm>
              <a:off x="4852050" y="1967200"/>
              <a:ext cx="216050" cy="185275"/>
            </a:xfrm>
            <a:custGeom>
              <a:avLst/>
              <a:gdLst/>
              <a:ahLst/>
              <a:cxnLst/>
              <a:rect l="l" t="t" r="r" b="b"/>
              <a:pathLst>
                <a:path w="8642" h="7411" extrusionOk="0">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7" name="Google Shape;13227;p26"/>
            <p:cNvSpPr/>
            <p:nvPr/>
          </p:nvSpPr>
          <p:spPr>
            <a:xfrm>
              <a:off x="5062675" y="2134700"/>
              <a:ext cx="16225" cy="14575"/>
            </a:xfrm>
            <a:custGeom>
              <a:avLst/>
              <a:gdLst/>
              <a:ahLst/>
              <a:cxnLst/>
              <a:rect l="l" t="t" r="r" b="b"/>
              <a:pathLst>
                <a:path w="649" h="583" extrusionOk="0">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8" name="Google Shape;13228;p26"/>
            <p:cNvSpPr/>
            <p:nvPr/>
          </p:nvSpPr>
          <p:spPr>
            <a:xfrm>
              <a:off x="4736000" y="1924850"/>
              <a:ext cx="404625" cy="363250"/>
            </a:xfrm>
            <a:custGeom>
              <a:avLst/>
              <a:gdLst/>
              <a:ahLst/>
              <a:cxnLst/>
              <a:rect l="l" t="t" r="r" b="b"/>
              <a:pathLst>
                <a:path w="16185" h="14530" extrusionOk="0">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29" name="Google Shape;13229;p26"/>
          <p:cNvGrpSpPr/>
          <p:nvPr/>
        </p:nvGrpSpPr>
        <p:grpSpPr>
          <a:xfrm>
            <a:off x="1099250" y="3454644"/>
            <a:ext cx="270075" cy="363925"/>
            <a:chOff x="4043450" y="3602175"/>
            <a:chExt cx="270075" cy="363925"/>
          </a:xfrm>
        </p:grpSpPr>
        <p:sp>
          <p:nvSpPr>
            <p:cNvPr id="13230" name="Google Shape;13230;p26"/>
            <p:cNvSpPr/>
            <p:nvPr/>
          </p:nvSpPr>
          <p:spPr>
            <a:xfrm>
              <a:off x="4078950" y="3646150"/>
              <a:ext cx="25475" cy="21100"/>
            </a:xfrm>
            <a:custGeom>
              <a:avLst/>
              <a:gdLst/>
              <a:ahLst/>
              <a:cxnLst/>
              <a:rect l="l" t="t" r="r" b="b"/>
              <a:pathLst>
                <a:path w="1019" h="844" extrusionOk="0">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1" name="Google Shape;13231;p26"/>
            <p:cNvSpPr/>
            <p:nvPr/>
          </p:nvSpPr>
          <p:spPr>
            <a:xfrm>
              <a:off x="4083575" y="3692450"/>
              <a:ext cx="17000" cy="14075"/>
            </a:xfrm>
            <a:custGeom>
              <a:avLst/>
              <a:gdLst/>
              <a:ahLst/>
              <a:cxnLst/>
              <a:rect l="l" t="t" r="r" b="b"/>
              <a:pathLst>
                <a:path w="680" h="563" extrusionOk="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2" name="Google Shape;13232;p26"/>
            <p:cNvSpPr/>
            <p:nvPr/>
          </p:nvSpPr>
          <p:spPr>
            <a:xfrm>
              <a:off x="4086675" y="3734100"/>
              <a:ext cx="184425" cy="184425"/>
            </a:xfrm>
            <a:custGeom>
              <a:avLst/>
              <a:gdLst/>
              <a:ahLst/>
              <a:cxnLst/>
              <a:rect l="l" t="t" r="r" b="b"/>
              <a:pathLst>
                <a:path w="7377" h="7377" extrusionOk="0">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3" name="Google Shape;13233;p26"/>
            <p:cNvSpPr/>
            <p:nvPr/>
          </p:nvSpPr>
          <p:spPr>
            <a:xfrm>
              <a:off x="4125475" y="3691650"/>
              <a:ext cx="85175" cy="14725"/>
            </a:xfrm>
            <a:custGeom>
              <a:avLst/>
              <a:gdLst/>
              <a:ahLst/>
              <a:cxnLst/>
              <a:rect l="l" t="t" r="r" b="b"/>
              <a:pathLst>
                <a:path w="3407" h="589" extrusionOk="0">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4" name="Google Shape;13234;p26"/>
            <p:cNvSpPr/>
            <p:nvPr/>
          </p:nvSpPr>
          <p:spPr>
            <a:xfrm>
              <a:off x="4129100" y="3649250"/>
              <a:ext cx="77950" cy="14675"/>
            </a:xfrm>
            <a:custGeom>
              <a:avLst/>
              <a:gdLst/>
              <a:ahLst/>
              <a:cxnLst/>
              <a:rect l="l" t="t" r="r" b="b"/>
              <a:pathLst>
                <a:path w="3118" h="587" extrusionOk="0">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5" name="Google Shape;13235;p26"/>
            <p:cNvSpPr/>
            <p:nvPr/>
          </p:nvSpPr>
          <p:spPr>
            <a:xfrm>
              <a:off x="4171525" y="3951675"/>
              <a:ext cx="17000" cy="14425"/>
            </a:xfrm>
            <a:custGeom>
              <a:avLst/>
              <a:gdLst/>
              <a:ahLst/>
              <a:cxnLst/>
              <a:rect l="l" t="t" r="r" b="b"/>
              <a:pathLst>
                <a:path w="680" h="577" extrusionOk="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6" name="Google Shape;13236;p26"/>
            <p:cNvSpPr/>
            <p:nvPr/>
          </p:nvSpPr>
          <p:spPr>
            <a:xfrm>
              <a:off x="4043450" y="3602175"/>
              <a:ext cx="270075" cy="363425"/>
            </a:xfrm>
            <a:custGeom>
              <a:avLst/>
              <a:gdLst/>
              <a:ahLst/>
              <a:cxnLst/>
              <a:rect l="l" t="t" r="r" b="b"/>
              <a:pathLst>
                <a:path w="10803" h="14537" extrusionOk="0">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37" name="Google Shape;13237;p26"/>
          <p:cNvGrpSpPr/>
          <p:nvPr/>
        </p:nvGrpSpPr>
        <p:grpSpPr>
          <a:xfrm>
            <a:off x="1052588" y="4013725"/>
            <a:ext cx="363400" cy="237175"/>
            <a:chOff x="3997175" y="1988000"/>
            <a:chExt cx="363400" cy="237175"/>
          </a:xfrm>
        </p:grpSpPr>
        <p:sp>
          <p:nvSpPr>
            <p:cNvPr id="13238" name="Google Shape;13238;p26"/>
            <p:cNvSpPr/>
            <p:nvPr/>
          </p:nvSpPr>
          <p:spPr>
            <a:xfrm>
              <a:off x="4254100" y="1988100"/>
              <a:ext cx="17000" cy="14425"/>
            </a:xfrm>
            <a:custGeom>
              <a:avLst/>
              <a:gdLst/>
              <a:ahLst/>
              <a:cxnLst/>
              <a:rect l="l" t="t" r="r" b="b"/>
              <a:pathLst>
                <a:path w="680" h="577" extrusionOk="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9" name="Google Shape;13239;p26"/>
            <p:cNvSpPr/>
            <p:nvPr/>
          </p:nvSpPr>
          <p:spPr>
            <a:xfrm>
              <a:off x="3997175" y="1988000"/>
              <a:ext cx="363400" cy="237175"/>
            </a:xfrm>
            <a:custGeom>
              <a:avLst/>
              <a:gdLst/>
              <a:ahLst/>
              <a:cxnLst/>
              <a:rect l="l" t="t" r="r" b="b"/>
              <a:pathLst>
                <a:path w="14536" h="9487" extrusionOk="0">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40" name="Google Shape;13240;p26"/>
          <p:cNvGrpSpPr/>
          <p:nvPr/>
        </p:nvGrpSpPr>
        <p:grpSpPr>
          <a:xfrm>
            <a:off x="1729975" y="3950600"/>
            <a:ext cx="334100" cy="363425"/>
            <a:chOff x="6994625" y="3052825"/>
            <a:chExt cx="334100" cy="363425"/>
          </a:xfrm>
        </p:grpSpPr>
        <p:sp>
          <p:nvSpPr>
            <p:cNvPr id="13241" name="Google Shape;13241;p26"/>
            <p:cNvSpPr/>
            <p:nvPr/>
          </p:nvSpPr>
          <p:spPr>
            <a:xfrm>
              <a:off x="6994625" y="3052825"/>
              <a:ext cx="334100" cy="363425"/>
            </a:xfrm>
            <a:custGeom>
              <a:avLst/>
              <a:gdLst/>
              <a:ahLst/>
              <a:cxnLst/>
              <a:rect l="l" t="t" r="r" b="b"/>
              <a:pathLst>
                <a:path w="13364" h="14537" extrusionOk="0">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2" name="Google Shape;13242;p26"/>
            <p:cNvSpPr/>
            <p:nvPr/>
          </p:nvSpPr>
          <p:spPr>
            <a:xfrm>
              <a:off x="7206800" y="3184775"/>
              <a:ext cx="78725" cy="13900"/>
            </a:xfrm>
            <a:custGeom>
              <a:avLst/>
              <a:gdLst/>
              <a:ahLst/>
              <a:cxnLst/>
              <a:rect l="l" t="t" r="r" b="b"/>
              <a:pathLst>
                <a:path w="3149" h="556" extrusionOk="0">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3" name="Google Shape;13243;p26"/>
            <p:cNvSpPr/>
            <p:nvPr/>
          </p:nvSpPr>
          <p:spPr>
            <a:xfrm>
              <a:off x="7226850" y="3227200"/>
              <a:ext cx="59450" cy="14700"/>
            </a:xfrm>
            <a:custGeom>
              <a:avLst/>
              <a:gdLst/>
              <a:ahLst/>
              <a:cxnLst/>
              <a:rect l="l" t="t" r="r" b="b"/>
              <a:pathLst>
                <a:path w="2378" h="588" extrusionOk="0">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4" name="Google Shape;13244;p26"/>
            <p:cNvSpPr/>
            <p:nvPr/>
          </p:nvSpPr>
          <p:spPr>
            <a:xfrm>
              <a:off x="7226850" y="3269650"/>
              <a:ext cx="59450" cy="14675"/>
            </a:xfrm>
            <a:custGeom>
              <a:avLst/>
              <a:gdLst/>
              <a:ahLst/>
              <a:cxnLst/>
              <a:rect l="l" t="t" r="r" b="b"/>
              <a:pathLst>
                <a:path w="2378" h="587" extrusionOk="0">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5" name="Google Shape;13245;p26"/>
            <p:cNvSpPr/>
            <p:nvPr/>
          </p:nvSpPr>
          <p:spPr>
            <a:xfrm>
              <a:off x="7226850" y="3312850"/>
              <a:ext cx="59450" cy="13900"/>
            </a:xfrm>
            <a:custGeom>
              <a:avLst/>
              <a:gdLst/>
              <a:ahLst/>
              <a:cxnLst/>
              <a:rect l="l" t="t" r="r" b="b"/>
              <a:pathLst>
                <a:path w="2378" h="556" extrusionOk="0">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6" name="Google Shape;13246;p26"/>
            <p:cNvSpPr/>
            <p:nvPr/>
          </p:nvSpPr>
          <p:spPr>
            <a:xfrm>
              <a:off x="7204150" y="3355175"/>
              <a:ext cx="82150" cy="14125"/>
            </a:xfrm>
            <a:custGeom>
              <a:avLst/>
              <a:gdLst/>
              <a:ahLst/>
              <a:cxnLst/>
              <a:rect l="l" t="t" r="r" b="b"/>
              <a:pathLst>
                <a:path w="3286" h="565" extrusionOk="0">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7" name="Google Shape;13247;p26"/>
            <p:cNvSpPr/>
            <p:nvPr/>
          </p:nvSpPr>
          <p:spPr>
            <a:xfrm>
              <a:off x="7077350" y="3402300"/>
              <a:ext cx="16050" cy="13875"/>
            </a:xfrm>
            <a:custGeom>
              <a:avLst/>
              <a:gdLst/>
              <a:ahLst/>
              <a:cxnLst/>
              <a:rect l="l" t="t" r="r" b="b"/>
              <a:pathLst>
                <a:path w="642" h="555" extrusionOk="0">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48" name="Google Shape;13248;p26"/>
          <p:cNvGrpSpPr/>
          <p:nvPr/>
        </p:nvGrpSpPr>
        <p:grpSpPr>
          <a:xfrm>
            <a:off x="2504175" y="3950988"/>
            <a:ext cx="270050" cy="362650"/>
            <a:chOff x="3293525" y="3602950"/>
            <a:chExt cx="270050" cy="362650"/>
          </a:xfrm>
        </p:grpSpPr>
        <p:sp>
          <p:nvSpPr>
            <p:cNvPr id="13249" name="Google Shape;13249;p26"/>
            <p:cNvSpPr/>
            <p:nvPr/>
          </p:nvSpPr>
          <p:spPr>
            <a:xfrm>
              <a:off x="3293525" y="3602950"/>
              <a:ext cx="270050" cy="362650"/>
            </a:xfrm>
            <a:custGeom>
              <a:avLst/>
              <a:gdLst/>
              <a:ahLst/>
              <a:cxnLst/>
              <a:rect l="l" t="t" r="r" b="b"/>
              <a:pathLst>
                <a:path w="10802" h="14506" extrusionOk="0">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0" name="Google Shape;13250;p26"/>
            <p:cNvSpPr/>
            <p:nvPr/>
          </p:nvSpPr>
          <p:spPr>
            <a:xfrm>
              <a:off x="3335950" y="3645375"/>
              <a:ext cx="184425" cy="274500"/>
            </a:xfrm>
            <a:custGeom>
              <a:avLst/>
              <a:gdLst/>
              <a:ahLst/>
              <a:cxnLst/>
              <a:rect l="l" t="t" r="r" b="b"/>
              <a:pathLst>
                <a:path w="7377" h="10980" extrusionOk="0">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1" name="Google Shape;13251;p26"/>
            <p:cNvSpPr/>
            <p:nvPr/>
          </p:nvSpPr>
          <p:spPr>
            <a:xfrm>
              <a:off x="3418500" y="3777325"/>
              <a:ext cx="17000" cy="14075"/>
            </a:xfrm>
            <a:custGeom>
              <a:avLst/>
              <a:gdLst/>
              <a:ahLst/>
              <a:cxnLst/>
              <a:rect l="l" t="t" r="r" b="b"/>
              <a:pathLst>
                <a:path w="680" h="563" extrusionOk="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52" name="Google Shape;13252;p26"/>
          <p:cNvGrpSpPr/>
          <p:nvPr/>
        </p:nvGrpSpPr>
        <p:grpSpPr>
          <a:xfrm>
            <a:off x="3234713" y="3949825"/>
            <a:ext cx="369650" cy="364975"/>
            <a:chOff x="3243825" y="1923675"/>
            <a:chExt cx="369650" cy="364975"/>
          </a:xfrm>
        </p:grpSpPr>
        <p:sp>
          <p:nvSpPr>
            <p:cNvPr id="13253" name="Google Shape;13253;p26"/>
            <p:cNvSpPr/>
            <p:nvPr/>
          </p:nvSpPr>
          <p:spPr>
            <a:xfrm>
              <a:off x="3548900" y="1969575"/>
              <a:ext cx="17000" cy="14075"/>
            </a:xfrm>
            <a:custGeom>
              <a:avLst/>
              <a:gdLst/>
              <a:ahLst/>
              <a:cxnLst/>
              <a:rect l="l" t="t" r="r" b="b"/>
              <a:pathLst>
                <a:path w="680" h="563" extrusionOk="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4" name="Google Shape;13254;p26"/>
            <p:cNvSpPr/>
            <p:nvPr/>
          </p:nvSpPr>
          <p:spPr>
            <a:xfrm>
              <a:off x="3548900" y="2229600"/>
              <a:ext cx="17000" cy="13825"/>
            </a:xfrm>
            <a:custGeom>
              <a:avLst/>
              <a:gdLst/>
              <a:ahLst/>
              <a:cxnLst/>
              <a:rect l="l" t="t" r="r" b="b"/>
              <a:pathLst>
                <a:path w="680" h="553" extrusionOk="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5" name="Google Shape;13255;p26"/>
            <p:cNvSpPr/>
            <p:nvPr/>
          </p:nvSpPr>
          <p:spPr>
            <a:xfrm>
              <a:off x="3418500" y="2099200"/>
              <a:ext cx="17000" cy="14575"/>
            </a:xfrm>
            <a:custGeom>
              <a:avLst/>
              <a:gdLst/>
              <a:ahLst/>
              <a:cxnLst/>
              <a:rect l="l" t="t" r="r" b="b"/>
              <a:pathLst>
                <a:path w="680" h="583" extrusionOk="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6" name="Google Shape;13256;p26"/>
            <p:cNvSpPr/>
            <p:nvPr/>
          </p:nvSpPr>
          <p:spPr>
            <a:xfrm>
              <a:off x="3288875" y="1969575"/>
              <a:ext cx="17000" cy="14075"/>
            </a:xfrm>
            <a:custGeom>
              <a:avLst/>
              <a:gdLst/>
              <a:ahLst/>
              <a:cxnLst/>
              <a:rect l="l" t="t" r="r" b="b"/>
              <a:pathLst>
                <a:path w="680" h="563" extrusionOk="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7" name="Google Shape;13257;p26"/>
            <p:cNvSpPr/>
            <p:nvPr/>
          </p:nvSpPr>
          <p:spPr>
            <a:xfrm>
              <a:off x="3288875" y="2229600"/>
              <a:ext cx="17000" cy="13825"/>
            </a:xfrm>
            <a:custGeom>
              <a:avLst/>
              <a:gdLst/>
              <a:ahLst/>
              <a:cxnLst/>
              <a:rect l="l" t="t" r="r" b="b"/>
              <a:pathLst>
                <a:path w="680" h="553" extrusionOk="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8" name="Google Shape;13258;p26"/>
            <p:cNvSpPr/>
            <p:nvPr/>
          </p:nvSpPr>
          <p:spPr>
            <a:xfrm>
              <a:off x="3243825" y="1923675"/>
              <a:ext cx="369650" cy="364975"/>
            </a:xfrm>
            <a:custGeom>
              <a:avLst/>
              <a:gdLst/>
              <a:ahLst/>
              <a:cxnLst/>
              <a:rect l="l" t="t" r="r" b="b"/>
              <a:pathLst>
                <a:path w="14786" h="14599" extrusionOk="0">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9" name="Google Shape;13259;p26"/>
            <p:cNvSpPr/>
            <p:nvPr/>
          </p:nvSpPr>
          <p:spPr>
            <a:xfrm>
              <a:off x="3445425" y="2184475"/>
              <a:ext cx="20175" cy="14875"/>
            </a:xfrm>
            <a:custGeom>
              <a:avLst/>
              <a:gdLst/>
              <a:ahLst/>
              <a:cxnLst/>
              <a:rect l="l" t="t" r="r" b="b"/>
              <a:pathLst>
                <a:path w="807" h="595" extrusionOk="0">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0" name="Google Shape;13260;p26"/>
            <p:cNvSpPr/>
            <p:nvPr/>
          </p:nvSpPr>
          <p:spPr>
            <a:xfrm>
              <a:off x="3335950" y="2014325"/>
              <a:ext cx="185200" cy="184525"/>
            </a:xfrm>
            <a:custGeom>
              <a:avLst/>
              <a:gdLst/>
              <a:ahLst/>
              <a:cxnLst/>
              <a:rect l="l" t="t" r="r" b="b"/>
              <a:pathLst>
                <a:path w="7408" h="7381" extrusionOk="0">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61" name="Google Shape;13261;p26"/>
          <p:cNvGrpSpPr/>
          <p:nvPr/>
        </p:nvGrpSpPr>
        <p:grpSpPr>
          <a:xfrm>
            <a:off x="4008413" y="3950125"/>
            <a:ext cx="327650" cy="364375"/>
            <a:chOff x="992000" y="3602375"/>
            <a:chExt cx="327650" cy="364375"/>
          </a:xfrm>
        </p:grpSpPr>
        <p:sp>
          <p:nvSpPr>
            <p:cNvPr id="13262" name="Google Shape;13262;p26"/>
            <p:cNvSpPr/>
            <p:nvPr/>
          </p:nvSpPr>
          <p:spPr>
            <a:xfrm>
              <a:off x="992000" y="3602375"/>
              <a:ext cx="327650" cy="359200"/>
            </a:xfrm>
            <a:custGeom>
              <a:avLst/>
              <a:gdLst/>
              <a:ahLst/>
              <a:cxnLst/>
              <a:rect l="l" t="t" r="r" b="b"/>
              <a:pathLst>
                <a:path w="13106" h="14368" extrusionOk="0">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3" name="Google Shape;13263;p26"/>
            <p:cNvSpPr/>
            <p:nvPr/>
          </p:nvSpPr>
          <p:spPr>
            <a:xfrm>
              <a:off x="1192200" y="3952275"/>
              <a:ext cx="15450" cy="14475"/>
            </a:xfrm>
            <a:custGeom>
              <a:avLst/>
              <a:gdLst/>
              <a:ahLst/>
              <a:cxnLst/>
              <a:rect l="l" t="t" r="r" b="b"/>
              <a:pathLst>
                <a:path w="618" h="579" extrusionOk="0">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64" name="Google Shape;13264;p26"/>
          <p:cNvGrpSpPr/>
          <p:nvPr/>
        </p:nvGrpSpPr>
        <p:grpSpPr>
          <a:xfrm>
            <a:off x="4751400" y="3976013"/>
            <a:ext cx="363425" cy="312600"/>
            <a:chOff x="2492650" y="1950300"/>
            <a:chExt cx="363425" cy="312600"/>
          </a:xfrm>
        </p:grpSpPr>
        <p:sp>
          <p:nvSpPr>
            <p:cNvPr id="13265" name="Google Shape;13265;p26"/>
            <p:cNvSpPr/>
            <p:nvPr/>
          </p:nvSpPr>
          <p:spPr>
            <a:xfrm>
              <a:off x="2646175" y="2099575"/>
              <a:ext cx="66400" cy="56750"/>
            </a:xfrm>
            <a:custGeom>
              <a:avLst/>
              <a:gdLst/>
              <a:ahLst/>
              <a:cxnLst/>
              <a:rect l="l" t="t" r="r" b="b"/>
              <a:pathLst>
                <a:path w="2656" h="2270" extrusionOk="0">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6" name="Google Shape;13266;p26"/>
            <p:cNvSpPr/>
            <p:nvPr/>
          </p:nvSpPr>
          <p:spPr>
            <a:xfrm>
              <a:off x="2582150" y="2056000"/>
              <a:ext cx="185200" cy="142750"/>
            </a:xfrm>
            <a:custGeom>
              <a:avLst/>
              <a:gdLst/>
              <a:ahLst/>
              <a:cxnLst/>
              <a:rect l="l" t="t" r="r" b="b"/>
              <a:pathLst>
                <a:path w="7408" h="5710" extrusionOk="0">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7" name="Google Shape;13267;p26"/>
            <p:cNvSpPr/>
            <p:nvPr/>
          </p:nvSpPr>
          <p:spPr>
            <a:xfrm>
              <a:off x="2539725" y="2035925"/>
              <a:ext cx="59950" cy="57125"/>
            </a:xfrm>
            <a:custGeom>
              <a:avLst/>
              <a:gdLst/>
              <a:ahLst/>
              <a:cxnLst/>
              <a:rect l="l" t="t" r="r" b="b"/>
              <a:pathLst>
                <a:path w="2398" h="2285" extrusionOk="0">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8" name="Google Shape;13268;p26"/>
            <p:cNvSpPr/>
            <p:nvPr/>
          </p:nvSpPr>
          <p:spPr>
            <a:xfrm>
              <a:off x="2749050" y="2035825"/>
              <a:ext cx="59950" cy="55875"/>
            </a:xfrm>
            <a:custGeom>
              <a:avLst/>
              <a:gdLst/>
              <a:ahLst/>
              <a:cxnLst/>
              <a:rect l="l" t="t" r="r" b="b"/>
              <a:pathLst>
                <a:path w="2398" h="2235" extrusionOk="0">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9" name="Google Shape;13269;p26"/>
            <p:cNvSpPr/>
            <p:nvPr/>
          </p:nvSpPr>
          <p:spPr>
            <a:xfrm>
              <a:off x="2749050" y="2163250"/>
              <a:ext cx="59950" cy="57150"/>
            </a:xfrm>
            <a:custGeom>
              <a:avLst/>
              <a:gdLst/>
              <a:ahLst/>
              <a:cxnLst/>
              <a:rect l="l" t="t" r="r" b="b"/>
              <a:pathLst>
                <a:path w="2398" h="2286" extrusionOk="0">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0" name="Google Shape;13270;p26"/>
            <p:cNvSpPr/>
            <p:nvPr/>
          </p:nvSpPr>
          <p:spPr>
            <a:xfrm>
              <a:off x="2539725" y="2163825"/>
              <a:ext cx="59950" cy="56575"/>
            </a:xfrm>
            <a:custGeom>
              <a:avLst/>
              <a:gdLst/>
              <a:ahLst/>
              <a:cxnLst/>
              <a:rect l="l" t="t" r="r" b="b"/>
              <a:pathLst>
                <a:path w="2398" h="2263" extrusionOk="0">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1" name="Google Shape;13271;p26"/>
            <p:cNvSpPr/>
            <p:nvPr/>
          </p:nvSpPr>
          <p:spPr>
            <a:xfrm>
              <a:off x="2664700" y="2248125"/>
              <a:ext cx="17000" cy="14550"/>
            </a:xfrm>
            <a:custGeom>
              <a:avLst/>
              <a:gdLst/>
              <a:ahLst/>
              <a:cxnLst/>
              <a:rect l="l" t="t" r="r" b="b"/>
              <a:pathLst>
                <a:path w="680" h="582" extrusionOk="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2" name="Google Shape;13272;p26"/>
            <p:cNvSpPr/>
            <p:nvPr/>
          </p:nvSpPr>
          <p:spPr>
            <a:xfrm>
              <a:off x="2492650" y="1950300"/>
              <a:ext cx="363425" cy="312600"/>
            </a:xfrm>
            <a:custGeom>
              <a:avLst/>
              <a:gdLst/>
              <a:ahLst/>
              <a:cxnLst/>
              <a:rect l="l" t="t" r="r" b="b"/>
              <a:pathLst>
                <a:path w="14537" h="12504" extrusionOk="0">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73" name="Google Shape;13273;p26"/>
          <p:cNvGrpSpPr/>
          <p:nvPr/>
        </p:nvGrpSpPr>
        <p:grpSpPr>
          <a:xfrm>
            <a:off x="5462875" y="3950175"/>
            <a:ext cx="367625" cy="364275"/>
            <a:chOff x="1732675" y="1924750"/>
            <a:chExt cx="367625" cy="364275"/>
          </a:xfrm>
        </p:grpSpPr>
        <p:sp>
          <p:nvSpPr>
            <p:cNvPr id="13274" name="Google Shape;13274;p26"/>
            <p:cNvSpPr/>
            <p:nvPr/>
          </p:nvSpPr>
          <p:spPr>
            <a:xfrm>
              <a:off x="1732675" y="1924750"/>
              <a:ext cx="367625" cy="364275"/>
            </a:xfrm>
            <a:custGeom>
              <a:avLst/>
              <a:gdLst/>
              <a:ahLst/>
              <a:cxnLst/>
              <a:rect l="l" t="t" r="r" b="b"/>
              <a:pathLst>
                <a:path w="14705" h="14571" extrusionOk="0">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5" name="Google Shape;13275;p26"/>
            <p:cNvSpPr/>
            <p:nvPr/>
          </p:nvSpPr>
          <p:spPr>
            <a:xfrm>
              <a:off x="1906275" y="1924850"/>
              <a:ext cx="17000" cy="14400"/>
            </a:xfrm>
            <a:custGeom>
              <a:avLst/>
              <a:gdLst/>
              <a:ahLst/>
              <a:cxnLst/>
              <a:rect l="l" t="t" r="r" b="b"/>
              <a:pathLst>
                <a:path w="680" h="576" extrusionOk="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76" name="Google Shape;13276;p26"/>
          <p:cNvGrpSpPr/>
          <p:nvPr/>
        </p:nvGrpSpPr>
        <p:grpSpPr>
          <a:xfrm>
            <a:off x="6255419" y="3950613"/>
            <a:ext cx="311725" cy="363400"/>
            <a:chOff x="7749975" y="3052825"/>
            <a:chExt cx="311725" cy="363400"/>
          </a:xfrm>
        </p:grpSpPr>
        <p:sp>
          <p:nvSpPr>
            <p:cNvPr id="13277" name="Google Shape;13277;p26"/>
            <p:cNvSpPr/>
            <p:nvPr/>
          </p:nvSpPr>
          <p:spPr>
            <a:xfrm>
              <a:off x="7868025" y="3295875"/>
              <a:ext cx="66375" cy="56550"/>
            </a:xfrm>
            <a:custGeom>
              <a:avLst/>
              <a:gdLst/>
              <a:ahLst/>
              <a:cxnLst/>
              <a:rect l="l" t="t" r="r" b="b"/>
              <a:pathLst>
                <a:path w="2655" h="2262" extrusionOk="0">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8" name="Google Shape;13278;p26"/>
            <p:cNvSpPr/>
            <p:nvPr/>
          </p:nvSpPr>
          <p:spPr>
            <a:xfrm>
              <a:off x="7749975" y="3052825"/>
              <a:ext cx="311725" cy="363400"/>
            </a:xfrm>
            <a:custGeom>
              <a:avLst/>
              <a:gdLst/>
              <a:ahLst/>
              <a:cxnLst/>
              <a:rect l="l" t="t" r="r" b="b"/>
              <a:pathLst>
                <a:path w="12469" h="14536" extrusionOk="0">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9" name="Google Shape;13279;p26"/>
            <p:cNvSpPr/>
            <p:nvPr/>
          </p:nvSpPr>
          <p:spPr>
            <a:xfrm>
              <a:off x="7814000" y="3184775"/>
              <a:ext cx="184425" cy="14675"/>
            </a:xfrm>
            <a:custGeom>
              <a:avLst/>
              <a:gdLst/>
              <a:ahLst/>
              <a:cxnLst/>
              <a:rect l="l" t="t" r="r" b="b"/>
              <a:pathLst>
                <a:path w="7377" h="587" extrusionOk="0">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0" name="Google Shape;13280;p26"/>
            <p:cNvSpPr/>
            <p:nvPr/>
          </p:nvSpPr>
          <p:spPr>
            <a:xfrm>
              <a:off x="7898875" y="3142175"/>
              <a:ext cx="17000" cy="14075"/>
            </a:xfrm>
            <a:custGeom>
              <a:avLst/>
              <a:gdLst/>
              <a:ahLst/>
              <a:cxnLst/>
              <a:rect l="l" t="t" r="r" b="b"/>
              <a:pathLst>
                <a:path w="680" h="563" extrusionOk="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1" name="Google Shape;13281;p26"/>
            <p:cNvSpPr/>
            <p:nvPr/>
          </p:nvSpPr>
          <p:spPr>
            <a:xfrm>
              <a:off x="7788800" y="3142300"/>
              <a:ext cx="92350" cy="14750"/>
            </a:xfrm>
            <a:custGeom>
              <a:avLst/>
              <a:gdLst/>
              <a:ahLst/>
              <a:cxnLst/>
              <a:rect l="l" t="t" r="r" b="b"/>
              <a:pathLst>
                <a:path w="3694" h="590" extrusionOk="0">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2" name="Google Shape;13282;p26"/>
            <p:cNvSpPr/>
            <p:nvPr/>
          </p:nvSpPr>
          <p:spPr>
            <a:xfrm>
              <a:off x="7927875" y="3142225"/>
              <a:ext cx="94800" cy="14125"/>
            </a:xfrm>
            <a:custGeom>
              <a:avLst/>
              <a:gdLst/>
              <a:ahLst/>
              <a:cxnLst/>
              <a:rect l="l" t="t" r="r" b="b"/>
              <a:pathLst>
                <a:path w="3792" h="565" extrusionOk="0">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83" name="Google Shape;13283;p26"/>
          <p:cNvGrpSpPr/>
          <p:nvPr/>
        </p:nvGrpSpPr>
        <p:grpSpPr>
          <a:xfrm>
            <a:off x="6953150" y="3950500"/>
            <a:ext cx="371150" cy="363625"/>
            <a:chOff x="7724500" y="3602750"/>
            <a:chExt cx="371150" cy="363625"/>
          </a:xfrm>
        </p:grpSpPr>
        <p:sp>
          <p:nvSpPr>
            <p:cNvPr id="13284" name="Google Shape;13284;p26"/>
            <p:cNvSpPr/>
            <p:nvPr/>
          </p:nvSpPr>
          <p:spPr>
            <a:xfrm>
              <a:off x="7724500" y="3602750"/>
              <a:ext cx="371150" cy="363625"/>
            </a:xfrm>
            <a:custGeom>
              <a:avLst/>
              <a:gdLst/>
              <a:ahLst/>
              <a:cxnLst/>
              <a:rect l="l" t="t" r="r" b="b"/>
              <a:pathLst>
                <a:path w="14846" h="14545" extrusionOk="0">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5" name="Google Shape;13285;p26"/>
            <p:cNvSpPr/>
            <p:nvPr/>
          </p:nvSpPr>
          <p:spPr>
            <a:xfrm>
              <a:off x="7897700" y="3897900"/>
              <a:ext cx="16625" cy="14175"/>
            </a:xfrm>
            <a:custGeom>
              <a:avLst/>
              <a:gdLst/>
              <a:ahLst/>
              <a:cxnLst/>
              <a:rect l="l" t="t" r="r" b="b"/>
              <a:pathLst>
                <a:path w="665" h="567" extrusionOk="0">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86" name="Google Shape;13286;p26"/>
          <p:cNvGrpSpPr/>
          <p:nvPr/>
        </p:nvGrpSpPr>
        <p:grpSpPr>
          <a:xfrm>
            <a:off x="7728969" y="3950975"/>
            <a:ext cx="363400" cy="362675"/>
            <a:chOff x="975800" y="1925575"/>
            <a:chExt cx="363400" cy="362675"/>
          </a:xfrm>
        </p:grpSpPr>
        <p:sp>
          <p:nvSpPr>
            <p:cNvPr id="13287" name="Google Shape;13287;p26"/>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8" name="Google Shape;13288;p26"/>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9" name="Google Shape;13289;p26"/>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0" name="Google Shape;13290;p26"/>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1" name="Google Shape;13291;p26"/>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292" name="Google Shape;13292;p26"/>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Goals &amp; Results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293" name="Google Shape;13293;p26"/>
          <p:cNvSpPr txBox="1">
            <a:spLocks noGrp="1"/>
          </p:cNvSpPr>
          <p:nvPr>
            <p:ph type="title"/>
          </p:nvPr>
        </p:nvSpPr>
        <p:spPr>
          <a:xfrm>
            <a:off x="1048350" y="33167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Icons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3297"/>
        <p:cNvGrpSpPr/>
        <p:nvPr/>
      </p:nvGrpSpPr>
      <p:grpSpPr>
        <a:xfrm>
          <a:off x="0" y="0"/>
          <a:ext cx="0" cy="0"/>
          <a:chOff x="0" y="0"/>
          <a:chExt cx="0" cy="0"/>
        </a:xfrm>
      </p:grpSpPr>
      <p:sp>
        <p:nvSpPr>
          <p:cNvPr id="13298" name="Google Shape;13298;p27"/>
          <p:cNvSpPr/>
          <p:nvPr/>
        </p:nvSpPr>
        <p:spPr>
          <a:xfrm>
            <a:off x="1042813" y="1767791"/>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299" name="Google Shape;13299;p27"/>
          <p:cNvGrpSpPr/>
          <p:nvPr/>
        </p:nvGrpSpPr>
        <p:grpSpPr>
          <a:xfrm>
            <a:off x="2541658" y="1767756"/>
            <a:ext cx="356737" cy="353239"/>
            <a:chOff x="3192838" y="1931233"/>
            <a:chExt cx="298300" cy="295375"/>
          </a:xfrm>
        </p:grpSpPr>
        <p:sp>
          <p:nvSpPr>
            <p:cNvPr id="13300" name="Google Shape;13300;p27"/>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1" name="Google Shape;13301;p27"/>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2" name="Google Shape;13302;p27"/>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3" name="Google Shape;13303;p27"/>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4" name="Google Shape;13304;p27"/>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5" name="Google Shape;13305;p27"/>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6" name="Google Shape;13306;p27"/>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7" name="Google Shape;13307;p27"/>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8" name="Google Shape;13308;p27"/>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9" name="Google Shape;13309;p27"/>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0" name="Google Shape;13310;p27"/>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1" name="Google Shape;13311;p27"/>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2" name="Google Shape;13312;p27"/>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3" name="Google Shape;13313;p27"/>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4" name="Google Shape;13314;p27"/>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5" name="Google Shape;13315;p27"/>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6" name="Google Shape;13316;p27"/>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7" name="Google Shape;13317;p27"/>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8" name="Google Shape;13318;p27"/>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9" name="Google Shape;13319;p27"/>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0" name="Google Shape;13320;p27"/>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1" name="Google Shape;13321;p27"/>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2" name="Google Shape;13322;p27"/>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3" name="Google Shape;13323;p27"/>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24" name="Google Shape;13324;p27"/>
          <p:cNvGrpSpPr/>
          <p:nvPr/>
        </p:nvGrpSpPr>
        <p:grpSpPr>
          <a:xfrm>
            <a:off x="3272903" y="1766411"/>
            <a:ext cx="342506" cy="355302"/>
            <a:chOff x="3676863" y="1930108"/>
            <a:chExt cx="286400" cy="297100"/>
          </a:xfrm>
        </p:grpSpPr>
        <p:sp>
          <p:nvSpPr>
            <p:cNvPr id="13325" name="Google Shape;13325;p27"/>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6" name="Google Shape;13326;p27"/>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7" name="Google Shape;13327;p27"/>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28" name="Google Shape;13328;p27"/>
          <p:cNvGrpSpPr/>
          <p:nvPr/>
        </p:nvGrpSpPr>
        <p:grpSpPr>
          <a:xfrm>
            <a:off x="1797586" y="1765574"/>
            <a:ext cx="357455" cy="356139"/>
            <a:chOff x="2698088" y="1929408"/>
            <a:chExt cx="298900" cy="297800"/>
          </a:xfrm>
        </p:grpSpPr>
        <p:sp>
          <p:nvSpPr>
            <p:cNvPr id="13329" name="Google Shape;13329;p27"/>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0" name="Google Shape;13330;p27"/>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31" name="Google Shape;13331;p27"/>
          <p:cNvGrpSpPr/>
          <p:nvPr/>
        </p:nvGrpSpPr>
        <p:grpSpPr>
          <a:xfrm>
            <a:off x="4822994" y="1767099"/>
            <a:ext cx="288391" cy="354734"/>
            <a:chOff x="4718163" y="1930683"/>
            <a:chExt cx="241150" cy="296625"/>
          </a:xfrm>
        </p:grpSpPr>
        <p:sp>
          <p:nvSpPr>
            <p:cNvPr id="13332" name="Google Shape;13332;p27"/>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3" name="Google Shape;13333;p27"/>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4" name="Google Shape;13334;p27"/>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5" name="Google Shape;13335;p27"/>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6" name="Google Shape;13336;p27"/>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7" name="Google Shape;13337;p27"/>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8" name="Google Shape;13338;p27"/>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9" name="Google Shape;13339;p27"/>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0" name="Google Shape;13340;p27"/>
          <p:cNvGrpSpPr/>
          <p:nvPr/>
        </p:nvGrpSpPr>
        <p:grpSpPr>
          <a:xfrm>
            <a:off x="5516509" y="1765693"/>
            <a:ext cx="356019" cy="355302"/>
            <a:chOff x="5170638" y="1929508"/>
            <a:chExt cx="297700" cy="297100"/>
          </a:xfrm>
        </p:grpSpPr>
        <p:sp>
          <p:nvSpPr>
            <p:cNvPr id="13341" name="Google Shape;13341;p27"/>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2" name="Google Shape;13342;p27"/>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3" name="Google Shape;13343;p27"/>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4" name="Google Shape;13344;p27"/>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5" name="Google Shape;13345;p27"/>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6" name="Google Shape;13346;p27"/>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7" name="Google Shape;13347;p27"/>
          <p:cNvGrpSpPr/>
          <p:nvPr/>
        </p:nvGrpSpPr>
        <p:grpSpPr>
          <a:xfrm>
            <a:off x="6274094" y="1767099"/>
            <a:ext cx="356019" cy="353897"/>
            <a:chOff x="5676688" y="1930683"/>
            <a:chExt cx="297700" cy="295925"/>
          </a:xfrm>
        </p:grpSpPr>
        <p:sp>
          <p:nvSpPr>
            <p:cNvPr id="13348" name="Google Shape;13348;p27"/>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9" name="Google Shape;13349;p27"/>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0" name="Google Shape;13350;p27"/>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1" name="Google Shape;13351;p27"/>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52" name="Google Shape;13352;p27"/>
          <p:cNvSpPr/>
          <p:nvPr/>
        </p:nvSpPr>
        <p:spPr>
          <a:xfrm>
            <a:off x="7034468" y="1768508"/>
            <a:ext cx="302622" cy="357455"/>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353" name="Google Shape;13353;p27"/>
          <p:cNvGrpSpPr/>
          <p:nvPr/>
        </p:nvGrpSpPr>
        <p:grpSpPr>
          <a:xfrm>
            <a:off x="7742296" y="1767816"/>
            <a:ext cx="354614" cy="355332"/>
            <a:chOff x="6649513" y="1931283"/>
            <a:chExt cx="296525" cy="297125"/>
          </a:xfrm>
        </p:grpSpPr>
        <p:sp>
          <p:nvSpPr>
            <p:cNvPr id="13354" name="Google Shape;13354;p27"/>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5" name="Google Shape;13355;p27"/>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6" name="Google Shape;13356;p27"/>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57" name="Google Shape;13357;p27"/>
          <p:cNvGrpSpPr/>
          <p:nvPr/>
        </p:nvGrpSpPr>
        <p:grpSpPr>
          <a:xfrm>
            <a:off x="7740143" y="2291860"/>
            <a:ext cx="356767" cy="354584"/>
            <a:chOff x="6647713" y="2369483"/>
            <a:chExt cx="298325" cy="296500"/>
          </a:xfrm>
        </p:grpSpPr>
        <p:sp>
          <p:nvSpPr>
            <p:cNvPr id="13358" name="Google Shape;13358;p27"/>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9" name="Google Shape;13359;p27"/>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0" name="Google Shape;13360;p27"/>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61" name="Google Shape;13361;p27"/>
          <p:cNvGrpSpPr/>
          <p:nvPr/>
        </p:nvGrpSpPr>
        <p:grpSpPr>
          <a:xfrm>
            <a:off x="7007492" y="2291860"/>
            <a:ext cx="355302" cy="354584"/>
            <a:chOff x="6162513" y="2369483"/>
            <a:chExt cx="297100" cy="296500"/>
          </a:xfrm>
        </p:grpSpPr>
        <p:sp>
          <p:nvSpPr>
            <p:cNvPr id="13362" name="Google Shape;13362;p27"/>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3" name="Google Shape;13363;p27"/>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4" name="Google Shape;13364;p27"/>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5" name="Google Shape;13365;p27"/>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6" name="Google Shape;13366;p27"/>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7" name="Google Shape;13367;p27"/>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68" name="Google Shape;13368;p27"/>
          <p:cNvGrpSpPr/>
          <p:nvPr/>
        </p:nvGrpSpPr>
        <p:grpSpPr>
          <a:xfrm>
            <a:off x="6273377" y="2292547"/>
            <a:ext cx="356019" cy="354614"/>
            <a:chOff x="5676088" y="2370058"/>
            <a:chExt cx="297700" cy="296525"/>
          </a:xfrm>
        </p:grpSpPr>
        <p:sp>
          <p:nvSpPr>
            <p:cNvPr id="13369" name="Google Shape;13369;p27"/>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0" name="Google Shape;13370;p27"/>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1" name="Google Shape;13371;p27"/>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2" name="Google Shape;13372;p27"/>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3" name="Google Shape;13373;p27"/>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74" name="Google Shape;13374;p27"/>
          <p:cNvGrpSpPr/>
          <p:nvPr/>
        </p:nvGrpSpPr>
        <p:grpSpPr>
          <a:xfrm>
            <a:off x="5514356" y="2292547"/>
            <a:ext cx="356049" cy="355332"/>
            <a:chOff x="5168838" y="2370058"/>
            <a:chExt cx="297725" cy="297125"/>
          </a:xfrm>
        </p:grpSpPr>
        <p:sp>
          <p:nvSpPr>
            <p:cNvPr id="13375" name="Google Shape;13375;p27"/>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6" name="Google Shape;13376;p27"/>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7" name="Google Shape;13377;p27"/>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8" name="Google Shape;13378;p27"/>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9" name="Google Shape;13379;p27"/>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0" name="Google Shape;13380;p27"/>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1" name="Google Shape;13381;p27"/>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2" name="Google Shape;13382;p27"/>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3" name="Google Shape;13383;p27"/>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4" name="Google Shape;13384;p27"/>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85" name="Google Shape;13385;p27"/>
          <p:cNvGrpSpPr/>
          <p:nvPr/>
        </p:nvGrpSpPr>
        <p:grpSpPr>
          <a:xfrm>
            <a:off x="4770285" y="2355930"/>
            <a:ext cx="355332" cy="227849"/>
            <a:chOff x="4674088" y="2423058"/>
            <a:chExt cx="297125" cy="190525"/>
          </a:xfrm>
        </p:grpSpPr>
        <p:sp>
          <p:nvSpPr>
            <p:cNvPr id="13386" name="Google Shape;13386;p27"/>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7" name="Google Shape;13387;p27"/>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8" name="Google Shape;13388;p27"/>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9" name="Google Shape;13389;p27"/>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0" name="Google Shape;13390;p27"/>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91" name="Google Shape;13391;p27"/>
          <p:cNvSpPr/>
          <p:nvPr/>
        </p:nvSpPr>
        <p:spPr>
          <a:xfrm>
            <a:off x="4088105" y="2577914"/>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2" name="Google Shape;13392;p27"/>
          <p:cNvSpPr/>
          <p:nvPr/>
        </p:nvSpPr>
        <p:spPr>
          <a:xfrm>
            <a:off x="4318814" y="2544579"/>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3" name="Google Shape;13393;p27"/>
          <p:cNvSpPr/>
          <p:nvPr/>
        </p:nvSpPr>
        <p:spPr>
          <a:xfrm>
            <a:off x="4318814" y="2572324"/>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4" name="Google Shape;13394;p27"/>
          <p:cNvSpPr/>
          <p:nvPr/>
        </p:nvSpPr>
        <p:spPr>
          <a:xfrm>
            <a:off x="4318814" y="2516087"/>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5" name="Google Shape;13395;p27"/>
          <p:cNvSpPr/>
          <p:nvPr/>
        </p:nvSpPr>
        <p:spPr>
          <a:xfrm>
            <a:off x="4318814" y="2488312"/>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6" name="Google Shape;13396;p27"/>
          <p:cNvSpPr/>
          <p:nvPr/>
        </p:nvSpPr>
        <p:spPr>
          <a:xfrm>
            <a:off x="4318814" y="2461256"/>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7" name="Google Shape;13397;p27"/>
          <p:cNvSpPr/>
          <p:nvPr/>
        </p:nvSpPr>
        <p:spPr>
          <a:xfrm>
            <a:off x="4318814" y="2433511"/>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8" name="Google Shape;13398;p27"/>
          <p:cNvSpPr/>
          <p:nvPr/>
        </p:nvSpPr>
        <p:spPr>
          <a:xfrm>
            <a:off x="4273250" y="2591547"/>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9" name="Google Shape;13399;p27"/>
          <p:cNvSpPr/>
          <p:nvPr/>
        </p:nvSpPr>
        <p:spPr>
          <a:xfrm>
            <a:off x="4273250" y="2536028"/>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0" name="Google Shape;13400;p27"/>
          <p:cNvSpPr/>
          <p:nvPr/>
        </p:nvSpPr>
        <p:spPr>
          <a:xfrm>
            <a:off x="4273250" y="2563085"/>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1" name="Google Shape;13401;p27"/>
          <p:cNvSpPr/>
          <p:nvPr/>
        </p:nvSpPr>
        <p:spPr>
          <a:xfrm>
            <a:off x="4273250" y="2508971"/>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2" name="Google Shape;13402;p27"/>
          <p:cNvSpPr/>
          <p:nvPr/>
        </p:nvSpPr>
        <p:spPr>
          <a:xfrm>
            <a:off x="4135821" y="2522485"/>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3" name="Google Shape;13403;p27"/>
          <p:cNvSpPr/>
          <p:nvPr/>
        </p:nvSpPr>
        <p:spPr>
          <a:xfrm>
            <a:off x="4135821" y="2466966"/>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4" name="Google Shape;13404;p27"/>
          <p:cNvSpPr/>
          <p:nvPr/>
        </p:nvSpPr>
        <p:spPr>
          <a:xfrm>
            <a:off x="4135821" y="2494740"/>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5" name="Google Shape;13405;p27"/>
          <p:cNvSpPr/>
          <p:nvPr/>
        </p:nvSpPr>
        <p:spPr>
          <a:xfrm>
            <a:off x="4135821" y="2550977"/>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6" name="Google Shape;13406;p27"/>
          <p:cNvSpPr/>
          <p:nvPr/>
        </p:nvSpPr>
        <p:spPr>
          <a:xfrm>
            <a:off x="4135821" y="2578751"/>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7" name="Google Shape;13407;p27"/>
          <p:cNvSpPr/>
          <p:nvPr/>
        </p:nvSpPr>
        <p:spPr>
          <a:xfrm>
            <a:off x="4261860" y="2358738"/>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8" name="Google Shape;13408;p27"/>
          <p:cNvSpPr/>
          <p:nvPr/>
        </p:nvSpPr>
        <p:spPr>
          <a:xfrm>
            <a:off x="4316691"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9" name="Google Shape;13409;p27"/>
          <p:cNvSpPr/>
          <p:nvPr/>
        </p:nvSpPr>
        <p:spPr>
          <a:xfrm>
            <a:off x="4073874" y="2358738"/>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0" name="Google Shape;13410;p27"/>
          <p:cNvSpPr/>
          <p:nvPr/>
        </p:nvSpPr>
        <p:spPr>
          <a:xfrm>
            <a:off x="4288916" y="2358738"/>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1" name="Google Shape;13411;p27"/>
          <p:cNvSpPr/>
          <p:nvPr/>
        </p:nvSpPr>
        <p:spPr>
          <a:xfrm>
            <a:off x="4101648"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2" name="Google Shape;13412;p27"/>
          <p:cNvSpPr/>
          <p:nvPr/>
        </p:nvSpPr>
        <p:spPr>
          <a:xfrm>
            <a:off x="4233368" y="2358738"/>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3" name="Google Shape;13413;p27"/>
          <p:cNvSpPr/>
          <p:nvPr/>
        </p:nvSpPr>
        <p:spPr>
          <a:xfrm>
            <a:off x="4129423" y="2358738"/>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4" name="Google Shape;13414;p27"/>
          <p:cNvSpPr/>
          <p:nvPr/>
        </p:nvSpPr>
        <p:spPr>
          <a:xfrm>
            <a:off x="4385036" y="2344507"/>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5" name="Google Shape;13415;p27"/>
          <p:cNvSpPr/>
          <p:nvPr/>
        </p:nvSpPr>
        <p:spPr>
          <a:xfrm>
            <a:off x="4073874" y="2322443"/>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6" name="Google Shape;13416;p27"/>
          <p:cNvSpPr/>
          <p:nvPr/>
        </p:nvSpPr>
        <p:spPr>
          <a:xfrm>
            <a:off x="4399267" y="2470524"/>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7" name="Google Shape;13417;p27"/>
          <p:cNvSpPr/>
          <p:nvPr/>
        </p:nvSpPr>
        <p:spPr>
          <a:xfrm>
            <a:off x="4399267" y="2415692"/>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8" name="Google Shape;13418;p27"/>
          <p:cNvSpPr/>
          <p:nvPr/>
        </p:nvSpPr>
        <p:spPr>
          <a:xfrm>
            <a:off x="4399267" y="2498298"/>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9" name="Google Shape;13419;p27"/>
          <p:cNvSpPr/>
          <p:nvPr/>
        </p:nvSpPr>
        <p:spPr>
          <a:xfrm>
            <a:off x="4399267" y="2443467"/>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0" name="Google Shape;13420;p27"/>
          <p:cNvSpPr/>
          <p:nvPr/>
        </p:nvSpPr>
        <p:spPr>
          <a:xfrm>
            <a:off x="4399267" y="2554535"/>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1" name="Google Shape;13421;p27"/>
          <p:cNvSpPr/>
          <p:nvPr/>
        </p:nvSpPr>
        <p:spPr>
          <a:xfrm>
            <a:off x="4399267" y="2582309"/>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2" name="Google Shape;13422;p27"/>
          <p:cNvSpPr/>
          <p:nvPr/>
        </p:nvSpPr>
        <p:spPr>
          <a:xfrm>
            <a:off x="4399267" y="2526043"/>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3" name="Google Shape;13423;p27"/>
          <p:cNvSpPr/>
          <p:nvPr/>
        </p:nvSpPr>
        <p:spPr>
          <a:xfrm>
            <a:off x="4022630" y="2292516"/>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24" name="Google Shape;13424;p27"/>
          <p:cNvGrpSpPr/>
          <p:nvPr/>
        </p:nvGrpSpPr>
        <p:grpSpPr>
          <a:xfrm>
            <a:off x="3245846" y="2291082"/>
            <a:ext cx="361730" cy="358919"/>
            <a:chOff x="3654238" y="2368833"/>
            <a:chExt cx="302475" cy="300125"/>
          </a:xfrm>
        </p:grpSpPr>
        <p:sp>
          <p:nvSpPr>
            <p:cNvPr id="13425" name="Google Shape;13425;p27"/>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6" name="Google Shape;13426;p27"/>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7" name="Google Shape;13427;p27"/>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8" name="Google Shape;13428;p27"/>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9" name="Google Shape;13429;p27"/>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0" name="Google Shape;13430;p27"/>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1" name="Google Shape;13431;p27"/>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2" name="Google Shape;13432;p27"/>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3" name="Google Shape;13433;p27"/>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4" name="Google Shape;13434;p27"/>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5" name="Google Shape;13435;p27"/>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6" name="Google Shape;13436;p27"/>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37" name="Google Shape;13437;p27"/>
          <p:cNvGrpSpPr/>
          <p:nvPr/>
        </p:nvGrpSpPr>
        <p:grpSpPr>
          <a:xfrm>
            <a:off x="2544498" y="2291052"/>
            <a:ext cx="353179" cy="355332"/>
            <a:chOff x="3195213" y="2368808"/>
            <a:chExt cx="295325" cy="297125"/>
          </a:xfrm>
        </p:grpSpPr>
        <p:sp>
          <p:nvSpPr>
            <p:cNvPr id="13438" name="Google Shape;13438;p27"/>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9" name="Google Shape;13439;p27"/>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0" name="Google Shape;13440;p27"/>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1" name="Google Shape;13441;p27"/>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2" name="Google Shape;13442;p27"/>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3" name="Google Shape;13443;p27"/>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4" name="Google Shape;13444;p27"/>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5" name="Google Shape;13445;p27"/>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6" name="Google Shape;13446;p27"/>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7" name="Google Shape;13447;p27"/>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8" name="Google Shape;13448;p27"/>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9" name="Google Shape;13449;p27"/>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50" name="Google Shape;13450;p27"/>
          <p:cNvGrpSpPr/>
          <p:nvPr/>
        </p:nvGrpSpPr>
        <p:grpSpPr>
          <a:xfrm>
            <a:off x="1781203" y="2291860"/>
            <a:ext cx="368158" cy="355302"/>
            <a:chOff x="2684388" y="2369483"/>
            <a:chExt cx="307850" cy="297100"/>
          </a:xfrm>
        </p:grpSpPr>
        <p:sp>
          <p:nvSpPr>
            <p:cNvPr id="13451" name="Google Shape;13451;p27"/>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2" name="Google Shape;13452;p27"/>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3" name="Google Shape;13453;p27"/>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4" name="Google Shape;13454;p27"/>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55" name="Google Shape;13455;p27"/>
          <p:cNvSpPr/>
          <p:nvPr/>
        </p:nvSpPr>
        <p:spPr>
          <a:xfrm>
            <a:off x="1042813" y="2292426"/>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56" name="Google Shape;13456;p27"/>
          <p:cNvGrpSpPr/>
          <p:nvPr/>
        </p:nvGrpSpPr>
        <p:grpSpPr>
          <a:xfrm>
            <a:off x="1041406" y="2835815"/>
            <a:ext cx="356767" cy="356737"/>
            <a:chOff x="2193213" y="2824333"/>
            <a:chExt cx="298325" cy="298300"/>
          </a:xfrm>
        </p:grpSpPr>
        <p:sp>
          <p:nvSpPr>
            <p:cNvPr id="13457" name="Google Shape;13457;p27"/>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8" name="Google Shape;13458;p27"/>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9" name="Google Shape;13459;p27"/>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0" name="Google Shape;13460;p27"/>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1" name="Google Shape;13461;p27"/>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2" name="Google Shape;13462;p27"/>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3" name="Google Shape;13463;p27"/>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4" name="Google Shape;13464;p27"/>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5" name="Google Shape;13465;p27"/>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6" name="Google Shape;13466;p27"/>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7" name="Google Shape;13467;p27"/>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8" name="Google Shape;13468;p27"/>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9" name="Google Shape;13469;p27"/>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0" name="Google Shape;13470;p27"/>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1" name="Google Shape;13471;p27"/>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2" name="Google Shape;13472;p27"/>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73" name="Google Shape;13473;p27"/>
          <p:cNvSpPr/>
          <p:nvPr/>
        </p:nvSpPr>
        <p:spPr>
          <a:xfrm>
            <a:off x="1775487" y="2834342"/>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74" name="Google Shape;13474;p27"/>
          <p:cNvGrpSpPr/>
          <p:nvPr/>
        </p:nvGrpSpPr>
        <p:grpSpPr>
          <a:xfrm>
            <a:off x="2543093" y="2836502"/>
            <a:ext cx="356019" cy="356737"/>
            <a:chOff x="3194038" y="2824908"/>
            <a:chExt cx="297700" cy="298300"/>
          </a:xfrm>
        </p:grpSpPr>
        <p:sp>
          <p:nvSpPr>
            <p:cNvPr id="13475" name="Google Shape;13475;p27"/>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6" name="Google Shape;13476;p27"/>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7" name="Google Shape;13477;p27"/>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8" name="Google Shape;13478;p27"/>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9" name="Google Shape;13479;p27"/>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0" name="Google Shape;13480;p27"/>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1" name="Google Shape;13481;p27"/>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2" name="Google Shape;13482;p27"/>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83" name="Google Shape;13483;p27"/>
          <p:cNvGrpSpPr/>
          <p:nvPr/>
        </p:nvGrpSpPr>
        <p:grpSpPr>
          <a:xfrm>
            <a:off x="3233738" y="2836323"/>
            <a:ext cx="370281" cy="356946"/>
            <a:chOff x="3644113" y="2824758"/>
            <a:chExt cx="309625" cy="298475"/>
          </a:xfrm>
        </p:grpSpPr>
        <p:sp>
          <p:nvSpPr>
            <p:cNvPr id="13484" name="Google Shape;13484;p27"/>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5" name="Google Shape;13485;p27"/>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6" name="Google Shape;13486;p27"/>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87" name="Google Shape;13487;p27"/>
          <p:cNvGrpSpPr/>
          <p:nvPr/>
        </p:nvGrpSpPr>
        <p:grpSpPr>
          <a:xfrm>
            <a:off x="4022685" y="2836502"/>
            <a:ext cx="356019" cy="352492"/>
            <a:chOff x="4176388" y="2824908"/>
            <a:chExt cx="297700" cy="294750"/>
          </a:xfrm>
        </p:grpSpPr>
        <p:sp>
          <p:nvSpPr>
            <p:cNvPr id="13488" name="Google Shape;13488;p27"/>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9" name="Google Shape;13489;p27"/>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0" name="Google Shape;13490;p27"/>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1" name="Google Shape;13491;p27"/>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2" name="Google Shape;13492;p27"/>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3" name="Google Shape;13493;p27"/>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4" name="Google Shape;13494;p27"/>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5" name="Google Shape;13495;p27"/>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6" name="Google Shape;13496;p27"/>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7" name="Google Shape;13497;p27"/>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8" name="Google Shape;13498;p27"/>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9" name="Google Shape;13499;p27"/>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0" name="Google Shape;13500;p27"/>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1" name="Google Shape;13501;p27"/>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2" name="Google Shape;13502;p27"/>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03" name="Google Shape;13503;p27"/>
          <p:cNvGrpSpPr/>
          <p:nvPr/>
        </p:nvGrpSpPr>
        <p:grpSpPr>
          <a:xfrm>
            <a:off x="4769597" y="2833722"/>
            <a:ext cx="356019" cy="358112"/>
            <a:chOff x="4673513" y="2822583"/>
            <a:chExt cx="297700" cy="299450"/>
          </a:xfrm>
        </p:grpSpPr>
        <p:sp>
          <p:nvSpPr>
            <p:cNvPr id="13504" name="Google Shape;13504;p27"/>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5" name="Google Shape;13505;p27"/>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06" name="Google Shape;13506;p27"/>
          <p:cNvGrpSpPr/>
          <p:nvPr/>
        </p:nvGrpSpPr>
        <p:grpSpPr>
          <a:xfrm>
            <a:off x="5512951" y="2843648"/>
            <a:ext cx="357455" cy="338201"/>
            <a:chOff x="5167663" y="2830883"/>
            <a:chExt cx="298900" cy="282800"/>
          </a:xfrm>
        </p:grpSpPr>
        <p:sp>
          <p:nvSpPr>
            <p:cNvPr id="13507" name="Google Shape;13507;p27"/>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8" name="Google Shape;13508;p27"/>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9" name="Google Shape;13509;p27"/>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0" name="Google Shape;13510;p27"/>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11" name="Google Shape;13511;p27"/>
          <p:cNvGrpSpPr/>
          <p:nvPr/>
        </p:nvGrpSpPr>
        <p:grpSpPr>
          <a:xfrm>
            <a:off x="6296159" y="2835994"/>
            <a:ext cx="309768" cy="355123"/>
            <a:chOff x="5695138" y="2824483"/>
            <a:chExt cx="259025" cy="296950"/>
          </a:xfrm>
        </p:grpSpPr>
        <p:sp>
          <p:nvSpPr>
            <p:cNvPr id="13512" name="Google Shape;13512;p27"/>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3" name="Google Shape;13513;p27"/>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4" name="Google Shape;13514;p27"/>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5" name="Google Shape;13515;p27"/>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16" name="Google Shape;13516;p27"/>
          <p:cNvSpPr/>
          <p:nvPr/>
        </p:nvSpPr>
        <p:spPr>
          <a:xfrm>
            <a:off x="6997425" y="2836465"/>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7" name="Google Shape;13517;p27"/>
          <p:cNvSpPr/>
          <p:nvPr/>
        </p:nvSpPr>
        <p:spPr>
          <a:xfrm>
            <a:off x="7749323" y="2835777"/>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18" name="Google Shape;13518;p27"/>
          <p:cNvGrpSpPr/>
          <p:nvPr/>
        </p:nvGrpSpPr>
        <p:grpSpPr>
          <a:xfrm>
            <a:off x="7751534" y="3421058"/>
            <a:ext cx="351056" cy="355302"/>
            <a:chOff x="6657238" y="3313708"/>
            <a:chExt cx="293550" cy="297100"/>
          </a:xfrm>
        </p:grpSpPr>
        <p:sp>
          <p:nvSpPr>
            <p:cNvPr id="13519" name="Google Shape;13519;p27"/>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0" name="Google Shape;13520;p27"/>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1" name="Google Shape;13521;p27"/>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2" name="Google Shape;13522;p27"/>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3" name="Google Shape;13523;p27"/>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4" name="Google Shape;13524;p27"/>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5" name="Google Shape;13525;p27"/>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6" name="Google Shape;13526;p27"/>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7" name="Google Shape;13527;p27"/>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8" name="Google Shape;13528;p27"/>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9" name="Google Shape;13529;p27"/>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0" name="Google Shape;13530;p27"/>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1" name="Google Shape;13531;p27"/>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2" name="Google Shape;13532;p27"/>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3" name="Google Shape;13533;p27"/>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4" name="Google Shape;13534;p27"/>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35" name="Google Shape;13535;p27"/>
          <p:cNvSpPr/>
          <p:nvPr/>
        </p:nvSpPr>
        <p:spPr>
          <a:xfrm>
            <a:off x="7126312" y="3574088"/>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6" name="Google Shape;13536;p27"/>
          <p:cNvSpPr/>
          <p:nvPr/>
        </p:nvSpPr>
        <p:spPr>
          <a:xfrm>
            <a:off x="7126312" y="3600427"/>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7" name="Google Shape;13537;p27"/>
          <p:cNvSpPr/>
          <p:nvPr/>
        </p:nvSpPr>
        <p:spPr>
          <a:xfrm>
            <a:off x="7149811" y="3625362"/>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8" name="Google Shape;13538;p27"/>
          <p:cNvSpPr/>
          <p:nvPr/>
        </p:nvSpPr>
        <p:spPr>
          <a:xfrm>
            <a:off x="7007411" y="3422450"/>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39" name="Google Shape;13539;p27"/>
          <p:cNvGrpSpPr/>
          <p:nvPr/>
        </p:nvGrpSpPr>
        <p:grpSpPr>
          <a:xfrm>
            <a:off x="6273377" y="3422493"/>
            <a:ext cx="356019" cy="355302"/>
            <a:chOff x="5676088" y="3314908"/>
            <a:chExt cx="297700" cy="297100"/>
          </a:xfrm>
        </p:grpSpPr>
        <p:sp>
          <p:nvSpPr>
            <p:cNvPr id="13540" name="Google Shape;13540;p27"/>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1" name="Google Shape;13541;p27"/>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42" name="Google Shape;13542;p27"/>
          <p:cNvGrpSpPr/>
          <p:nvPr/>
        </p:nvGrpSpPr>
        <p:grpSpPr>
          <a:xfrm>
            <a:off x="5513639" y="3420341"/>
            <a:ext cx="356049" cy="355332"/>
            <a:chOff x="5168238" y="3313108"/>
            <a:chExt cx="297725" cy="297125"/>
          </a:xfrm>
        </p:grpSpPr>
        <p:sp>
          <p:nvSpPr>
            <p:cNvPr id="13543" name="Google Shape;13543;p27"/>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4" name="Google Shape;13544;p27"/>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5" name="Google Shape;13545;p27"/>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6" name="Google Shape;13546;p27"/>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7" name="Google Shape;13547;p27"/>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48" name="Google Shape;13548;p27"/>
          <p:cNvSpPr/>
          <p:nvPr/>
        </p:nvSpPr>
        <p:spPr>
          <a:xfrm>
            <a:off x="4760267" y="3419579"/>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49" name="Google Shape;13549;p27"/>
          <p:cNvGrpSpPr/>
          <p:nvPr/>
        </p:nvGrpSpPr>
        <p:grpSpPr>
          <a:xfrm>
            <a:off x="4024091" y="3421058"/>
            <a:ext cx="351056" cy="355302"/>
            <a:chOff x="4177563" y="3313708"/>
            <a:chExt cx="293550" cy="297100"/>
          </a:xfrm>
        </p:grpSpPr>
        <p:sp>
          <p:nvSpPr>
            <p:cNvPr id="13550" name="Google Shape;13550;p27"/>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1" name="Google Shape;13551;p27"/>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2" name="Google Shape;13552;p27"/>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3" name="Google Shape;13553;p27"/>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4" name="Google Shape;13554;p27"/>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5" name="Google Shape;13555;p27"/>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6" name="Google Shape;13556;p27"/>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7" name="Google Shape;13557;p27"/>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8" name="Google Shape;13558;p27"/>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9" name="Google Shape;13559;p27"/>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0" name="Google Shape;13560;p27"/>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1" name="Google Shape;13561;p27"/>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2" name="Google Shape;13562;p27"/>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63" name="Google Shape;13563;p27"/>
          <p:cNvSpPr/>
          <p:nvPr/>
        </p:nvSpPr>
        <p:spPr>
          <a:xfrm>
            <a:off x="3247951" y="3420895"/>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64" name="Google Shape;13564;p27"/>
          <p:cNvGrpSpPr/>
          <p:nvPr/>
        </p:nvGrpSpPr>
        <p:grpSpPr>
          <a:xfrm>
            <a:off x="2543093" y="3421058"/>
            <a:ext cx="354584" cy="354614"/>
            <a:chOff x="3194038" y="3313708"/>
            <a:chExt cx="296500" cy="296525"/>
          </a:xfrm>
        </p:grpSpPr>
        <p:sp>
          <p:nvSpPr>
            <p:cNvPr id="13565" name="Google Shape;13565;p27"/>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6" name="Google Shape;13566;p27"/>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7" name="Google Shape;13567;p27"/>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8" name="Google Shape;13568;p27"/>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9" name="Google Shape;13569;p27"/>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0" name="Google Shape;13570;p27"/>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1" name="Google Shape;13571;p27"/>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2" name="Google Shape;13572;p27"/>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3" name="Google Shape;13573;p27"/>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4" name="Google Shape;13574;p27"/>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75" name="Google Shape;13575;p27"/>
          <p:cNvGrpSpPr/>
          <p:nvPr/>
        </p:nvGrpSpPr>
        <p:grpSpPr>
          <a:xfrm>
            <a:off x="1778362" y="3430745"/>
            <a:ext cx="359577" cy="338051"/>
            <a:chOff x="2682013" y="3321808"/>
            <a:chExt cx="300675" cy="282675"/>
          </a:xfrm>
        </p:grpSpPr>
        <p:sp>
          <p:nvSpPr>
            <p:cNvPr id="13576" name="Google Shape;13576;p27"/>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7" name="Google Shape;13577;p27"/>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8" name="Google Shape;13578;p27"/>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79" name="Google Shape;13579;p27"/>
          <p:cNvGrpSpPr/>
          <p:nvPr/>
        </p:nvGrpSpPr>
        <p:grpSpPr>
          <a:xfrm>
            <a:off x="1091246" y="3420341"/>
            <a:ext cx="291261" cy="356737"/>
            <a:chOff x="2234888" y="3313108"/>
            <a:chExt cx="243550" cy="298300"/>
          </a:xfrm>
        </p:grpSpPr>
        <p:sp>
          <p:nvSpPr>
            <p:cNvPr id="13580" name="Google Shape;13580;p27"/>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1" name="Google Shape;13581;p27"/>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2" name="Google Shape;13582;p27"/>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3" name="Google Shape;13583;p27"/>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4" name="Google Shape;13584;p27"/>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5" name="Google Shape;13585;p27"/>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6" name="Google Shape;13586;p27"/>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7" name="Google Shape;13587;p27"/>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88" name="Google Shape;13588;p27"/>
          <p:cNvGrpSpPr/>
          <p:nvPr/>
        </p:nvGrpSpPr>
        <p:grpSpPr>
          <a:xfrm>
            <a:off x="1058508" y="3989230"/>
            <a:ext cx="357455" cy="356019"/>
            <a:chOff x="2207513" y="3788808"/>
            <a:chExt cx="298900" cy="297700"/>
          </a:xfrm>
        </p:grpSpPr>
        <p:sp>
          <p:nvSpPr>
            <p:cNvPr id="13589" name="Google Shape;13589;p27"/>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0" name="Google Shape;13590;p27"/>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1" name="Google Shape;13591;p27"/>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2" name="Google Shape;13592;p27"/>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3" name="Google Shape;13593;p27"/>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4" name="Google Shape;13594;p27"/>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95" name="Google Shape;13595;p27"/>
          <p:cNvGrpSpPr/>
          <p:nvPr/>
        </p:nvGrpSpPr>
        <p:grpSpPr>
          <a:xfrm>
            <a:off x="1781920" y="3990486"/>
            <a:ext cx="353897" cy="354046"/>
            <a:chOff x="2684988" y="3789858"/>
            <a:chExt cx="295925" cy="296050"/>
          </a:xfrm>
        </p:grpSpPr>
        <p:sp>
          <p:nvSpPr>
            <p:cNvPr id="13596" name="Google Shape;13596;p27"/>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7" name="Google Shape;13597;p27"/>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8" name="Google Shape;13598;p27"/>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9" name="Google Shape;13599;p27"/>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0" name="Google Shape;13600;p27"/>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1" name="Google Shape;13601;p27"/>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2" name="Google Shape;13602;p27"/>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3" name="Google Shape;13603;p27"/>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4" name="Google Shape;13604;p27"/>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5" name="Google Shape;13605;p27"/>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6" name="Google Shape;13606;p27"/>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7" name="Google Shape;13607;p27"/>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08" name="Google Shape;13608;p27"/>
          <p:cNvGrpSpPr/>
          <p:nvPr/>
        </p:nvGrpSpPr>
        <p:grpSpPr>
          <a:xfrm>
            <a:off x="2544498" y="4004837"/>
            <a:ext cx="356019" cy="326899"/>
            <a:chOff x="3195213" y="3801858"/>
            <a:chExt cx="297700" cy="273350"/>
          </a:xfrm>
        </p:grpSpPr>
        <p:sp>
          <p:nvSpPr>
            <p:cNvPr id="13609" name="Google Shape;13609;p27"/>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0" name="Google Shape;13610;p27"/>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1" name="Google Shape;13611;p27"/>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2" name="Google Shape;13612;p27"/>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3" name="Google Shape;13613;p27"/>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4" name="Google Shape;13614;p27"/>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5" name="Google Shape;13615;p27"/>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16" name="Google Shape;13616;p27"/>
          <p:cNvGrpSpPr/>
          <p:nvPr/>
        </p:nvGrpSpPr>
        <p:grpSpPr>
          <a:xfrm>
            <a:off x="3247999" y="3991263"/>
            <a:ext cx="356019" cy="356139"/>
            <a:chOff x="3656038" y="3790508"/>
            <a:chExt cx="297700" cy="297800"/>
          </a:xfrm>
        </p:grpSpPr>
        <p:sp>
          <p:nvSpPr>
            <p:cNvPr id="13617" name="Google Shape;13617;p27"/>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8" name="Google Shape;13618;p27"/>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9" name="Google Shape;13619;p27"/>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0" name="Google Shape;13620;p27"/>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1" name="Google Shape;13621;p27"/>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2" name="Google Shape;13622;p27"/>
          <p:cNvGrpSpPr/>
          <p:nvPr/>
        </p:nvGrpSpPr>
        <p:grpSpPr>
          <a:xfrm>
            <a:off x="4031151" y="3989898"/>
            <a:ext cx="355330" cy="353179"/>
            <a:chOff x="3688251" y="4146473"/>
            <a:chExt cx="355330" cy="353179"/>
          </a:xfrm>
        </p:grpSpPr>
        <p:sp>
          <p:nvSpPr>
            <p:cNvPr id="13623" name="Google Shape;13623;p27"/>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4" name="Google Shape;13624;p27"/>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5" name="Google Shape;13625;p27"/>
          <p:cNvGrpSpPr/>
          <p:nvPr/>
        </p:nvGrpSpPr>
        <p:grpSpPr>
          <a:xfrm>
            <a:off x="4769597" y="3989948"/>
            <a:ext cx="356019" cy="356019"/>
            <a:chOff x="4673513" y="3789408"/>
            <a:chExt cx="297700" cy="297700"/>
          </a:xfrm>
        </p:grpSpPr>
        <p:sp>
          <p:nvSpPr>
            <p:cNvPr id="13626" name="Google Shape;13626;p27"/>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7" name="Google Shape;13627;p27"/>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8" name="Google Shape;13628;p27"/>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9" name="Google Shape;13629;p27"/>
          <p:cNvGrpSpPr/>
          <p:nvPr/>
        </p:nvGrpSpPr>
        <p:grpSpPr>
          <a:xfrm>
            <a:off x="5522189" y="3989948"/>
            <a:ext cx="356019" cy="353179"/>
            <a:chOff x="5175388" y="3789408"/>
            <a:chExt cx="297700" cy="295325"/>
          </a:xfrm>
        </p:grpSpPr>
        <p:sp>
          <p:nvSpPr>
            <p:cNvPr id="13630" name="Google Shape;13630;p27"/>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1" name="Google Shape;13631;p27"/>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2" name="Google Shape;13632;p27"/>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3" name="Google Shape;13633;p27"/>
          <p:cNvGrpSpPr/>
          <p:nvPr/>
        </p:nvGrpSpPr>
        <p:grpSpPr>
          <a:xfrm>
            <a:off x="6273377" y="3989230"/>
            <a:ext cx="364570" cy="355750"/>
            <a:chOff x="5676088" y="3788808"/>
            <a:chExt cx="304850" cy="297475"/>
          </a:xfrm>
        </p:grpSpPr>
        <p:sp>
          <p:nvSpPr>
            <p:cNvPr id="13634" name="Google Shape;13634;p27"/>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5" name="Google Shape;13635;p27"/>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6" name="Google Shape;13636;p27"/>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7" name="Google Shape;13637;p27"/>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8" name="Google Shape;13638;p27"/>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9" name="Google Shape;13639;p27"/>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40" name="Google Shape;13640;p27"/>
          <p:cNvGrpSpPr/>
          <p:nvPr/>
        </p:nvGrpSpPr>
        <p:grpSpPr>
          <a:xfrm>
            <a:off x="6997507" y="3989948"/>
            <a:ext cx="356019" cy="356737"/>
            <a:chOff x="6154163" y="3789408"/>
            <a:chExt cx="297700" cy="298300"/>
          </a:xfrm>
        </p:grpSpPr>
        <p:sp>
          <p:nvSpPr>
            <p:cNvPr id="13641" name="Google Shape;13641;p27"/>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2" name="Google Shape;13642;p27"/>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3" name="Google Shape;13643;p27"/>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4" name="Google Shape;13644;p27"/>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5" name="Google Shape;13645;p27"/>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6" name="Google Shape;13646;p27"/>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7" name="Google Shape;13647;p27"/>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8" name="Google Shape;13648;p27"/>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9" name="Google Shape;13649;p27"/>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0" name="Google Shape;13650;p27"/>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1" name="Google Shape;13651;p27"/>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2" name="Google Shape;13652;p27"/>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3" name="Google Shape;13653;p27"/>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4" name="Google Shape;13654;p27"/>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5" name="Google Shape;13655;p27"/>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6" name="Google Shape;13656;p27"/>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57" name="Google Shape;13657;p27"/>
          <p:cNvGrpSpPr/>
          <p:nvPr/>
        </p:nvGrpSpPr>
        <p:grpSpPr>
          <a:xfrm>
            <a:off x="7740860" y="3992609"/>
            <a:ext cx="356049" cy="353359"/>
            <a:chOff x="6648313" y="3791633"/>
            <a:chExt cx="297725" cy="295475"/>
          </a:xfrm>
        </p:grpSpPr>
        <p:sp>
          <p:nvSpPr>
            <p:cNvPr id="13658" name="Google Shape;13658;p27"/>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9" name="Google Shape;13659;p27"/>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0" name="Google Shape;13660;p27"/>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1" name="Google Shape;13661;p27"/>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2" name="Google Shape;13662;p27"/>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63" name="Google Shape;13663;p27"/>
          <p:cNvGrpSpPr/>
          <p:nvPr/>
        </p:nvGrpSpPr>
        <p:grpSpPr>
          <a:xfrm>
            <a:off x="4023373" y="1767816"/>
            <a:ext cx="358172" cy="355332"/>
            <a:chOff x="4176963" y="1931283"/>
            <a:chExt cx="299500" cy="297125"/>
          </a:xfrm>
        </p:grpSpPr>
        <p:sp>
          <p:nvSpPr>
            <p:cNvPr id="13664" name="Google Shape;13664;p27"/>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5" name="Google Shape;13665;p27"/>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6" name="Google Shape;13666;p27"/>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7" name="Google Shape;13667;p27"/>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8" name="Google Shape;13668;p27"/>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9" name="Google Shape;13669;p27"/>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670" name="Google Shape;13670;p27"/>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Infographic Elements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671" name="Google Shape;13671;p2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Icons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p:txBody>
          <a:bodyPr/>
          <a:lstStyle/>
          <a:p>
            <a:r>
              <a:rPr lang="en-US" dirty="0"/>
              <a:t>Partners</a:t>
            </a:r>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p:txBody>
          <a:bodyPr>
            <a:normAutofit fontScale="92500" lnSpcReduction="20000"/>
          </a:bodyPr>
          <a:lstStyle/>
          <a:p>
            <a:r>
              <a:rPr lang="en-US" dirty="0"/>
              <a:t>You can enter a subtitle here if you need it</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p:txBody>
          <a:bodyPr/>
          <a:lstStyle/>
          <a:p>
            <a:r>
              <a:rPr lang="es-ES" dirty="0"/>
              <a:t>01</a:t>
            </a:r>
            <a:endParaRPr lang="en-US" dirty="0"/>
          </a:p>
        </p:txBody>
      </p:sp>
      <p:grpSp>
        <p:nvGrpSpPr>
          <p:cNvPr id="3" name="Grupo 2">
            <a:extLst>
              <a:ext uri="{FF2B5EF4-FFF2-40B4-BE49-F238E27FC236}">
                <a16:creationId xmlns:a16="http://schemas.microsoft.com/office/drawing/2014/main" id="{92C6BF2E-663B-48E6-96B2-925A75311973}"/>
              </a:ext>
            </a:extLst>
          </p:cNvPr>
          <p:cNvGrpSpPr/>
          <p:nvPr/>
        </p:nvGrpSpPr>
        <p:grpSpPr>
          <a:xfrm>
            <a:off x="2016627" y="1032882"/>
            <a:ext cx="1657350" cy="1229285"/>
            <a:chOff x="2016627" y="1032882"/>
            <a:chExt cx="1657350" cy="1229285"/>
          </a:xfrm>
        </p:grpSpPr>
        <p:sp>
          <p:nvSpPr>
            <p:cNvPr id="34" name="Rectangle: Top Corners One Rounded and One Snipped 6">
              <a:extLst>
                <a:ext uri="{FF2B5EF4-FFF2-40B4-BE49-F238E27FC236}">
                  <a16:creationId xmlns:a16="http://schemas.microsoft.com/office/drawing/2014/main" id="{FF6EE48E-4A3B-4226-8515-91D67AADB53F}"/>
                </a:ext>
              </a:extLst>
            </p:cNvPr>
            <p:cNvSpPr/>
            <p:nvPr/>
          </p:nvSpPr>
          <p:spPr>
            <a:xfrm flipH="1">
              <a:off x="2016627" y="1032882"/>
              <a:ext cx="1657350" cy="1229285"/>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2" name="CuadroTexto 11">
              <a:extLst>
                <a:ext uri="{FF2B5EF4-FFF2-40B4-BE49-F238E27FC236}">
                  <a16:creationId xmlns:a16="http://schemas.microsoft.com/office/drawing/2014/main" id="{C5E19484-4E25-4782-8C2E-75574DA931D4}"/>
                </a:ext>
              </a:extLst>
            </p:cNvPr>
            <p:cNvSpPr txBox="1"/>
            <p:nvPr/>
          </p:nvSpPr>
          <p:spPr>
            <a:xfrm>
              <a:off x="2146553" y="1245575"/>
              <a:ext cx="1413076" cy="369332"/>
            </a:xfrm>
            <a:prstGeom prst="rect">
              <a:avLst/>
            </a:prstGeom>
            <a:noFill/>
          </p:spPr>
          <p:txBody>
            <a:bodyPr wrap="square" rtlCol="0">
              <a:spAutoFit/>
            </a:bodyPr>
            <a:lstStyle/>
            <a:p>
              <a:pPr algn="ctr"/>
              <a:r>
                <a:rPr lang="en-US" b="1" dirty="0">
                  <a:solidFill>
                    <a:schemeClr val="bg1"/>
                  </a:solidFill>
                  <a:latin typeface="+mj-lt"/>
                </a:rPr>
                <a:t>Investment</a:t>
              </a:r>
            </a:p>
          </p:txBody>
        </p:sp>
        <p:sp>
          <p:nvSpPr>
            <p:cNvPr id="15" name="CuadroTexto 14">
              <a:extLst>
                <a:ext uri="{FF2B5EF4-FFF2-40B4-BE49-F238E27FC236}">
                  <a16:creationId xmlns:a16="http://schemas.microsoft.com/office/drawing/2014/main" id="{05F726A1-C651-44AC-B4B6-AB96840BB76D}"/>
                </a:ext>
              </a:extLst>
            </p:cNvPr>
            <p:cNvSpPr txBox="1"/>
            <p:nvPr/>
          </p:nvSpPr>
          <p:spPr>
            <a:xfrm>
              <a:off x="2178783" y="1594060"/>
              <a:ext cx="1333038" cy="461665"/>
            </a:xfrm>
            <a:prstGeom prst="rect">
              <a:avLst/>
            </a:prstGeom>
            <a:noFill/>
          </p:spPr>
          <p:txBody>
            <a:bodyPr wrap="square" lIns="91440" tIns="45720" rIns="91440" bIns="45720" rtlCol="0" anchor="t">
              <a:spAutoFit/>
            </a:bodyPr>
            <a:lstStyle/>
            <a:p>
              <a:pPr algn="ctr"/>
              <a:r>
                <a:rPr lang="es-ES" sz="2400" b="1" dirty="0">
                  <a:solidFill>
                    <a:schemeClr val="bg1"/>
                  </a:solidFill>
                  <a:latin typeface="+mj-lt"/>
                </a:rPr>
                <a:t>$1.35 M</a:t>
              </a:r>
            </a:p>
          </p:txBody>
        </p:sp>
      </p:grpSp>
      <p:grpSp>
        <p:nvGrpSpPr>
          <p:cNvPr id="2" name="Grupo 1">
            <a:extLst>
              <a:ext uri="{FF2B5EF4-FFF2-40B4-BE49-F238E27FC236}">
                <a16:creationId xmlns:a16="http://schemas.microsoft.com/office/drawing/2014/main" id="{4AD20A07-DCC3-4279-BD3A-1E0B30475053}"/>
              </a:ext>
            </a:extLst>
          </p:cNvPr>
          <p:cNvGrpSpPr/>
          <p:nvPr/>
        </p:nvGrpSpPr>
        <p:grpSpPr>
          <a:xfrm>
            <a:off x="1008899" y="2521078"/>
            <a:ext cx="2350120" cy="1743125"/>
            <a:chOff x="1008899" y="2521078"/>
            <a:chExt cx="2350120" cy="1743125"/>
          </a:xfrm>
        </p:grpSpPr>
        <p:sp>
          <p:nvSpPr>
            <p:cNvPr id="33" name="Rectangle: Top Corners One Rounded and One Snipped 6">
              <a:extLst>
                <a:ext uri="{FF2B5EF4-FFF2-40B4-BE49-F238E27FC236}">
                  <a16:creationId xmlns:a16="http://schemas.microsoft.com/office/drawing/2014/main" id="{854124FB-99A5-4903-8398-83202B1B6606}"/>
                </a:ext>
              </a:extLst>
            </p:cNvPr>
            <p:cNvSpPr/>
            <p:nvPr/>
          </p:nvSpPr>
          <p:spPr>
            <a:xfrm flipH="1">
              <a:off x="1008899" y="2521078"/>
              <a:ext cx="2350120" cy="1743125"/>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4" name="CuadroTexto 13">
              <a:extLst>
                <a:ext uri="{FF2B5EF4-FFF2-40B4-BE49-F238E27FC236}">
                  <a16:creationId xmlns:a16="http://schemas.microsoft.com/office/drawing/2014/main" id="{1119191F-0223-4245-8360-DD0BFFA69016}"/>
                </a:ext>
              </a:extLst>
            </p:cNvPr>
            <p:cNvSpPr txBox="1"/>
            <p:nvPr/>
          </p:nvSpPr>
          <p:spPr>
            <a:xfrm>
              <a:off x="1355285" y="3204150"/>
              <a:ext cx="1657350" cy="369332"/>
            </a:xfrm>
            <a:prstGeom prst="rect">
              <a:avLst/>
            </a:prstGeom>
            <a:noFill/>
          </p:spPr>
          <p:txBody>
            <a:bodyPr wrap="square" rtlCol="0">
              <a:spAutoFit/>
            </a:bodyPr>
            <a:lstStyle/>
            <a:p>
              <a:pPr algn="ctr"/>
              <a:r>
                <a:rPr lang="en-US" b="1">
                  <a:solidFill>
                    <a:schemeClr val="bg1"/>
                  </a:solidFill>
                  <a:latin typeface="+mj-lt"/>
                </a:rPr>
                <a:t>Clients</a:t>
              </a:r>
            </a:p>
          </p:txBody>
        </p:sp>
        <p:grpSp>
          <p:nvGrpSpPr>
            <p:cNvPr id="16" name="Google Shape;8962;p16">
              <a:extLst>
                <a:ext uri="{FF2B5EF4-FFF2-40B4-BE49-F238E27FC236}">
                  <a16:creationId xmlns:a16="http://schemas.microsoft.com/office/drawing/2014/main" id="{8FB110AB-95A8-456C-B5E2-372EDE348A7C}"/>
                </a:ext>
              </a:extLst>
            </p:cNvPr>
            <p:cNvGrpSpPr/>
            <p:nvPr/>
          </p:nvGrpSpPr>
          <p:grpSpPr>
            <a:xfrm>
              <a:off x="2016627" y="2717672"/>
              <a:ext cx="334666" cy="334634"/>
              <a:chOff x="7976174" y="2925108"/>
              <a:chExt cx="334666" cy="334634"/>
            </a:xfrm>
            <a:solidFill>
              <a:schemeClr val="bg1"/>
            </a:solidFill>
          </p:grpSpPr>
          <p:sp>
            <p:nvSpPr>
              <p:cNvPr id="17" name="Google Shape;8963;p16">
                <a:extLst>
                  <a:ext uri="{FF2B5EF4-FFF2-40B4-BE49-F238E27FC236}">
                    <a16:creationId xmlns:a16="http://schemas.microsoft.com/office/drawing/2014/main" id="{FED3C87E-4BBD-4877-B779-D61A0452D738}"/>
                  </a:ext>
                </a:extLst>
              </p:cNvPr>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964;p16">
                <a:extLst>
                  <a:ext uri="{FF2B5EF4-FFF2-40B4-BE49-F238E27FC236}">
                    <a16:creationId xmlns:a16="http://schemas.microsoft.com/office/drawing/2014/main" id="{E81306CF-34F7-44FA-867F-4B5D76F715D0}"/>
                  </a:ext>
                </a:extLst>
              </p:cNvPr>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965;p16">
                <a:extLst>
                  <a:ext uri="{FF2B5EF4-FFF2-40B4-BE49-F238E27FC236}">
                    <a16:creationId xmlns:a16="http://schemas.microsoft.com/office/drawing/2014/main" id="{E748DB16-1A87-45D1-8A66-7A04D47C5C5D}"/>
                  </a:ext>
                </a:extLst>
              </p:cNvPr>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966;p16">
                <a:extLst>
                  <a:ext uri="{FF2B5EF4-FFF2-40B4-BE49-F238E27FC236}">
                    <a16:creationId xmlns:a16="http://schemas.microsoft.com/office/drawing/2014/main" id="{F7062CDB-84BA-4E13-9BA4-6B96BFE97A24}"/>
                  </a:ext>
                </a:extLst>
              </p:cNvPr>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967;p16">
                <a:extLst>
                  <a:ext uri="{FF2B5EF4-FFF2-40B4-BE49-F238E27FC236}">
                    <a16:creationId xmlns:a16="http://schemas.microsoft.com/office/drawing/2014/main" id="{DF2AF2F0-20EC-4AA8-909A-3CE9228E0115}"/>
                  </a:ext>
                </a:extLst>
              </p:cNvPr>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968;p16">
                <a:extLst>
                  <a:ext uri="{FF2B5EF4-FFF2-40B4-BE49-F238E27FC236}">
                    <a16:creationId xmlns:a16="http://schemas.microsoft.com/office/drawing/2014/main" id="{B796B904-D31B-4546-BCC8-7EC3A6FC1976}"/>
                  </a:ext>
                </a:extLst>
              </p:cNvPr>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969;p16">
                <a:extLst>
                  <a:ext uri="{FF2B5EF4-FFF2-40B4-BE49-F238E27FC236}">
                    <a16:creationId xmlns:a16="http://schemas.microsoft.com/office/drawing/2014/main" id="{400252CA-3EE9-4518-B1E8-2D1ADEE738A7}"/>
                  </a:ext>
                </a:extLst>
              </p:cNvPr>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970;p16">
                <a:extLst>
                  <a:ext uri="{FF2B5EF4-FFF2-40B4-BE49-F238E27FC236}">
                    <a16:creationId xmlns:a16="http://schemas.microsoft.com/office/drawing/2014/main" id="{0B95AA4F-CD4C-41AF-9664-3C87510E1C4C}"/>
                  </a:ext>
                </a:extLst>
              </p:cNvPr>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971;p16">
                <a:extLst>
                  <a:ext uri="{FF2B5EF4-FFF2-40B4-BE49-F238E27FC236}">
                    <a16:creationId xmlns:a16="http://schemas.microsoft.com/office/drawing/2014/main" id="{7E1B1610-0185-4F20-A1F3-6A4D1A36BDF5}"/>
                  </a:ext>
                </a:extLst>
              </p:cNvPr>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CuadroTexto 25">
              <a:extLst>
                <a:ext uri="{FF2B5EF4-FFF2-40B4-BE49-F238E27FC236}">
                  <a16:creationId xmlns:a16="http://schemas.microsoft.com/office/drawing/2014/main" id="{9E2CF239-59B0-43FC-89FB-233ED2764201}"/>
                </a:ext>
              </a:extLst>
            </p:cNvPr>
            <p:cNvSpPr txBox="1"/>
            <p:nvPr/>
          </p:nvSpPr>
          <p:spPr>
            <a:xfrm>
              <a:off x="1355285" y="3557322"/>
              <a:ext cx="1657350" cy="545816"/>
            </a:xfrm>
            <a:prstGeom prst="rect">
              <a:avLst/>
            </a:prstGeom>
            <a:noFill/>
          </p:spPr>
          <p:txBody>
            <a:bodyPr wrap="square" lIns="91440" tIns="45720" rIns="91440" bIns="45720" rtlCol="0" anchor="t">
              <a:noAutofit/>
            </a:bodyPr>
            <a:lstStyle/>
            <a:p>
              <a:pPr algn="ctr"/>
              <a:r>
                <a:rPr lang="en-US" sz="1400" dirty="0">
                  <a:solidFill>
                    <a:schemeClr val="bg1"/>
                  </a:solidFill>
                </a:rPr>
                <a:t>Mercury is the smallest planet</a:t>
              </a:r>
              <a:endParaRPr lang="en-US" sz="1400" dirty="0">
                <a:solidFill>
                  <a:schemeClr val="bg1"/>
                </a:solidFill>
                <a:ea typeface="Open Sans"/>
                <a:cs typeface="Open Sans"/>
              </a:endParaRPr>
            </a:p>
          </p:txBody>
        </p:sp>
      </p:grpSp>
      <p:grpSp>
        <p:nvGrpSpPr>
          <p:cNvPr id="6" name="Grupo 5">
            <a:extLst>
              <a:ext uri="{FF2B5EF4-FFF2-40B4-BE49-F238E27FC236}">
                <a16:creationId xmlns:a16="http://schemas.microsoft.com/office/drawing/2014/main" id="{F57D84C9-318F-4BD4-A515-2DA3CFC8A715}"/>
              </a:ext>
            </a:extLst>
          </p:cNvPr>
          <p:cNvGrpSpPr/>
          <p:nvPr/>
        </p:nvGrpSpPr>
        <p:grpSpPr>
          <a:xfrm>
            <a:off x="780707" y="1643769"/>
            <a:ext cx="968317" cy="746729"/>
            <a:chOff x="780707" y="1643769"/>
            <a:chExt cx="968317" cy="746729"/>
          </a:xfrm>
        </p:grpSpPr>
        <p:sp>
          <p:nvSpPr>
            <p:cNvPr id="32" name="Rectangle: Top Corners One Rounded and One Snipped 6">
              <a:extLst>
                <a:ext uri="{FF2B5EF4-FFF2-40B4-BE49-F238E27FC236}">
                  <a16:creationId xmlns:a16="http://schemas.microsoft.com/office/drawing/2014/main" id="{BE3EAA03-7507-4B21-9316-7A5D80BE88B3}"/>
                </a:ext>
              </a:extLst>
            </p:cNvPr>
            <p:cNvSpPr/>
            <p:nvPr/>
          </p:nvSpPr>
          <p:spPr>
            <a:xfrm flipH="1">
              <a:off x="780707" y="1643769"/>
              <a:ext cx="968317" cy="746729"/>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28" name="Google Shape;8695;p16">
              <a:extLst>
                <a:ext uri="{FF2B5EF4-FFF2-40B4-BE49-F238E27FC236}">
                  <a16:creationId xmlns:a16="http://schemas.microsoft.com/office/drawing/2014/main" id="{B96A8C7E-23CD-4CC4-8F3C-A2985E7623ED}"/>
                </a:ext>
              </a:extLst>
            </p:cNvPr>
            <p:cNvGrpSpPr/>
            <p:nvPr/>
          </p:nvGrpSpPr>
          <p:grpSpPr>
            <a:xfrm>
              <a:off x="1147637" y="1805501"/>
              <a:ext cx="238770" cy="371841"/>
              <a:chOff x="2722090" y="2890162"/>
              <a:chExt cx="238770" cy="371841"/>
            </a:xfrm>
            <a:solidFill>
              <a:schemeClr val="bg1"/>
            </a:solidFill>
          </p:grpSpPr>
          <p:sp>
            <p:nvSpPr>
              <p:cNvPr id="29" name="Google Shape;8696;p16">
                <a:extLst>
                  <a:ext uri="{FF2B5EF4-FFF2-40B4-BE49-F238E27FC236}">
                    <a16:creationId xmlns:a16="http://schemas.microsoft.com/office/drawing/2014/main" id="{8EAA673D-AE25-48A1-B070-9B4B6558F738}"/>
                  </a:ext>
                </a:extLst>
              </p:cNvPr>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697;p16">
                <a:extLst>
                  <a:ext uri="{FF2B5EF4-FFF2-40B4-BE49-F238E27FC236}">
                    <a16:creationId xmlns:a16="http://schemas.microsoft.com/office/drawing/2014/main" id="{F946BD70-5517-4245-A7EA-1B368E4BB072}"/>
                  </a:ext>
                </a:extLst>
              </p:cNvPr>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698;p16">
                <a:extLst>
                  <a:ext uri="{FF2B5EF4-FFF2-40B4-BE49-F238E27FC236}">
                    <a16:creationId xmlns:a16="http://schemas.microsoft.com/office/drawing/2014/main" id="{B41F213F-BBE4-4C5D-8A5F-4EAF99FB3C27}"/>
                  </a:ext>
                </a:extLst>
              </p:cNvPr>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65964114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0-#ppt_w/2"/>
                                          </p:val>
                                        </p:tav>
                                        <p:tav tm="100000">
                                          <p:val>
                                            <p:strVal val="#ppt_x"/>
                                          </p:val>
                                        </p:tav>
                                      </p:tavLst>
                                    </p:anim>
                                    <p:anim calcmode="lin" valueType="num">
                                      <p:cBhvr additive="base">
                                        <p:cTn id="13" dur="500" fill="hold"/>
                                        <p:tgtEl>
                                          <p:spTgt spid="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0-#ppt_w/2"/>
                                          </p:val>
                                        </p:tav>
                                        <p:tav tm="100000">
                                          <p:val>
                                            <p:strVal val="#ppt_x"/>
                                          </p:val>
                                        </p:tav>
                                      </p:tavLst>
                                    </p:anim>
                                    <p:anim calcmode="lin" valueType="num">
                                      <p:cBhvr additive="base">
                                        <p:cTn id="1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75"/>
        <p:cNvGrpSpPr/>
        <p:nvPr/>
      </p:nvGrpSpPr>
      <p:grpSpPr>
        <a:xfrm>
          <a:off x="0" y="0"/>
          <a:ext cx="0" cy="0"/>
          <a:chOff x="0" y="0"/>
          <a:chExt cx="0" cy="0"/>
        </a:xfrm>
      </p:grpSpPr>
      <p:pic>
        <p:nvPicPr>
          <p:cNvPr id="13676" name="Google Shape;13676;p2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a:xfrm>
            <a:off x="723900" y="1613334"/>
            <a:ext cx="4224183" cy="2763441"/>
          </a:xfrm>
        </p:spPr>
        <p:txBody>
          <a:bodyPr>
            <a:noAutofit/>
          </a:bodyPr>
          <a:lstStyle/>
          <a:p>
            <a:r>
              <a:rPr lang="en-US" dirty="0"/>
              <a:t>Do you know what helps you make your point clear? Lists like this one:</a:t>
            </a:r>
            <a:br>
              <a:rPr lang="en-US" dirty="0"/>
            </a:br>
            <a:endParaRPr lang="en-US" dirty="0"/>
          </a:p>
          <a:p>
            <a:pPr marL="285750" indent="-285750">
              <a:buFont typeface="Arial" panose="020B0604020202020204" pitchFamily="34" charset="0"/>
              <a:buChar char="•"/>
            </a:pPr>
            <a:r>
              <a:rPr lang="en-US" dirty="0"/>
              <a:t>They’re simple </a:t>
            </a:r>
          </a:p>
          <a:p>
            <a:pPr marL="285750" indent="-285750">
              <a:buFont typeface="Arial" panose="020B0604020202020204" pitchFamily="34" charset="0"/>
              <a:buChar char="•"/>
            </a:pPr>
            <a:r>
              <a:rPr lang="en-US" dirty="0"/>
              <a:t>You can organize your ideas clearly</a:t>
            </a:r>
          </a:p>
          <a:p>
            <a:pPr marL="285750" indent="-285750">
              <a:buFont typeface="Arial" panose="020B0604020202020204" pitchFamily="34" charset="0"/>
              <a:buChar char="•"/>
            </a:pPr>
            <a:r>
              <a:rPr lang="en-US" dirty="0"/>
              <a:t>You’ll never forget to buy milk!</a:t>
            </a:r>
          </a:p>
          <a:p>
            <a:endParaRPr lang="en-US" dirty="0"/>
          </a:p>
          <a:p>
            <a:r>
              <a:rPr lang="en-US" dirty="0"/>
              <a:t>And the most important thing: the audience won’t miss the point of your presentation</a:t>
            </a:r>
          </a:p>
          <a:p>
            <a:endParaRPr lang="en-US" dirty="0"/>
          </a:p>
        </p:txBody>
      </p:sp>
      <p:sp>
        <p:nvSpPr>
          <p:cNvPr id="4" name="Title 3">
            <a:extLst>
              <a:ext uri="{FF2B5EF4-FFF2-40B4-BE49-F238E27FC236}">
                <a16:creationId xmlns:a16="http://schemas.microsoft.com/office/drawing/2014/main" id="{6153A5D8-3B98-4BE7-8334-478BB8EE0C12}"/>
              </a:ext>
            </a:extLst>
          </p:cNvPr>
          <p:cNvSpPr>
            <a:spLocks noGrp="1"/>
          </p:cNvSpPr>
          <p:nvPr>
            <p:ph type="title"/>
          </p:nvPr>
        </p:nvSpPr>
        <p:spPr>
          <a:xfrm>
            <a:off x="723900" y="552450"/>
            <a:ext cx="7696200" cy="715566"/>
          </a:xfrm>
        </p:spPr>
        <p:txBody>
          <a:bodyPr/>
          <a:lstStyle/>
          <a:p>
            <a:r>
              <a:rPr lang="en-US" dirty="0"/>
              <a:t>The slide title goes here!</a:t>
            </a:r>
          </a:p>
        </p:txBody>
      </p:sp>
      <p:grpSp>
        <p:nvGrpSpPr>
          <p:cNvPr id="3" name="Grupo 2">
            <a:extLst>
              <a:ext uri="{FF2B5EF4-FFF2-40B4-BE49-F238E27FC236}">
                <a16:creationId xmlns:a16="http://schemas.microsoft.com/office/drawing/2014/main" id="{04F814A5-DD1A-4140-B5D6-E48CA4271E63}"/>
              </a:ext>
            </a:extLst>
          </p:cNvPr>
          <p:cNvGrpSpPr/>
          <p:nvPr/>
        </p:nvGrpSpPr>
        <p:grpSpPr>
          <a:xfrm>
            <a:off x="6333563" y="3189831"/>
            <a:ext cx="1682726" cy="1229285"/>
            <a:chOff x="6333563" y="3189831"/>
            <a:chExt cx="1682726" cy="1229285"/>
          </a:xfrm>
        </p:grpSpPr>
        <p:sp>
          <p:nvSpPr>
            <p:cNvPr id="24" name="Rectangle: Top Corners One Rounded and One Snipped 6">
              <a:extLst>
                <a:ext uri="{FF2B5EF4-FFF2-40B4-BE49-F238E27FC236}">
                  <a16:creationId xmlns:a16="http://schemas.microsoft.com/office/drawing/2014/main" id="{67927783-9CEA-4261-B4FC-A31ECF5ECD29}"/>
                </a:ext>
              </a:extLst>
            </p:cNvPr>
            <p:cNvSpPr/>
            <p:nvPr/>
          </p:nvSpPr>
          <p:spPr>
            <a:xfrm flipH="1">
              <a:off x="6333563" y="3189831"/>
              <a:ext cx="1682726" cy="1229285"/>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9" name="CuadroTexto 28">
              <a:extLst>
                <a:ext uri="{FF2B5EF4-FFF2-40B4-BE49-F238E27FC236}">
                  <a16:creationId xmlns:a16="http://schemas.microsoft.com/office/drawing/2014/main" id="{EF536F23-9BE1-4850-9A6E-62EB214C03C5}"/>
                </a:ext>
              </a:extLst>
            </p:cNvPr>
            <p:cNvSpPr txBox="1"/>
            <p:nvPr/>
          </p:nvSpPr>
          <p:spPr>
            <a:xfrm>
              <a:off x="6521096" y="3398864"/>
              <a:ext cx="1333038" cy="369332"/>
            </a:xfrm>
            <a:prstGeom prst="rect">
              <a:avLst/>
            </a:prstGeom>
            <a:noFill/>
          </p:spPr>
          <p:txBody>
            <a:bodyPr wrap="square" rtlCol="0">
              <a:spAutoFit/>
            </a:bodyPr>
            <a:lstStyle/>
            <a:p>
              <a:pPr algn="ctr"/>
              <a:r>
                <a:rPr lang="en-US" b="1">
                  <a:solidFill>
                    <a:schemeClr val="bg1"/>
                  </a:solidFill>
                  <a:latin typeface="+mj-lt"/>
                </a:rPr>
                <a:t>Costs</a:t>
              </a:r>
            </a:p>
          </p:txBody>
        </p:sp>
        <p:sp>
          <p:nvSpPr>
            <p:cNvPr id="41" name="CuadroTexto 40">
              <a:extLst>
                <a:ext uri="{FF2B5EF4-FFF2-40B4-BE49-F238E27FC236}">
                  <a16:creationId xmlns:a16="http://schemas.microsoft.com/office/drawing/2014/main" id="{5E61DB87-37ED-4C10-9ADF-3495D4C80726}"/>
                </a:ext>
              </a:extLst>
            </p:cNvPr>
            <p:cNvSpPr txBox="1"/>
            <p:nvPr/>
          </p:nvSpPr>
          <p:spPr>
            <a:xfrm>
              <a:off x="6521096" y="3754764"/>
              <a:ext cx="1333038" cy="461665"/>
            </a:xfrm>
            <a:prstGeom prst="rect">
              <a:avLst/>
            </a:prstGeom>
            <a:noFill/>
          </p:spPr>
          <p:txBody>
            <a:bodyPr wrap="square" lIns="91440" tIns="45720" rIns="91440" bIns="45720" rtlCol="0" anchor="t">
              <a:spAutoFit/>
            </a:bodyPr>
            <a:lstStyle/>
            <a:p>
              <a:pPr algn="ctr"/>
              <a:r>
                <a:rPr lang="es-ES" sz="2400" b="1" dirty="0">
                  <a:solidFill>
                    <a:schemeClr val="bg1"/>
                  </a:solidFill>
                  <a:latin typeface="+mj-lt"/>
                </a:rPr>
                <a:t>$750 K</a:t>
              </a:r>
            </a:p>
          </p:txBody>
        </p:sp>
      </p:grpSp>
      <p:grpSp>
        <p:nvGrpSpPr>
          <p:cNvPr id="2" name="Grupo 1">
            <a:extLst>
              <a:ext uri="{FF2B5EF4-FFF2-40B4-BE49-F238E27FC236}">
                <a16:creationId xmlns:a16="http://schemas.microsoft.com/office/drawing/2014/main" id="{A1677C80-6DD3-480B-9561-79355C588829}"/>
              </a:ext>
            </a:extLst>
          </p:cNvPr>
          <p:cNvGrpSpPr/>
          <p:nvPr/>
        </p:nvGrpSpPr>
        <p:grpSpPr>
          <a:xfrm>
            <a:off x="6012554" y="1082647"/>
            <a:ext cx="2350120" cy="1742584"/>
            <a:chOff x="6012554" y="1082647"/>
            <a:chExt cx="2350120" cy="1742584"/>
          </a:xfrm>
        </p:grpSpPr>
        <p:sp>
          <p:nvSpPr>
            <p:cNvPr id="23" name="Rectangle: Top Corners One Rounded and One Snipped 6">
              <a:extLst>
                <a:ext uri="{FF2B5EF4-FFF2-40B4-BE49-F238E27FC236}">
                  <a16:creationId xmlns:a16="http://schemas.microsoft.com/office/drawing/2014/main" id="{55852214-2A87-4C79-947D-80048008BE2E}"/>
                </a:ext>
              </a:extLst>
            </p:cNvPr>
            <p:cNvSpPr/>
            <p:nvPr/>
          </p:nvSpPr>
          <p:spPr>
            <a:xfrm flipH="1">
              <a:off x="6012554" y="1082647"/>
              <a:ext cx="2350120" cy="1742584"/>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1" name="CuadroTexto 30">
              <a:extLst>
                <a:ext uri="{FF2B5EF4-FFF2-40B4-BE49-F238E27FC236}">
                  <a16:creationId xmlns:a16="http://schemas.microsoft.com/office/drawing/2014/main" id="{8C441B82-0133-4F6A-A762-4ACDF30BCF50}"/>
                </a:ext>
              </a:extLst>
            </p:cNvPr>
            <p:cNvSpPr txBox="1"/>
            <p:nvPr/>
          </p:nvSpPr>
          <p:spPr>
            <a:xfrm>
              <a:off x="6358939" y="1765178"/>
              <a:ext cx="1657350" cy="369332"/>
            </a:xfrm>
            <a:prstGeom prst="rect">
              <a:avLst/>
            </a:prstGeom>
            <a:noFill/>
          </p:spPr>
          <p:txBody>
            <a:bodyPr wrap="square" lIns="91440" tIns="45720" rIns="91440" bIns="45720" rtlCol="0" anchor="t">
              <a:spAutoFit/>
            </a:bodyPr>
            <a:lstStyle/>
            <a:p>
              <a:pPr algn="ctr"/>
              <a:r>
                <a:rPr lang="en-US" b="1" dirty="0">
                  <a:solidFill>
                    <a:schemeClr val="bg1"/>
                  </a:solidFill>
                  <a:latin typeface="+mj-lt"/>
                </a:rPr>
                <a:t>Revenue</a:t>
              </a:r>
            </a:p>
          </p:txBody>
        </p:sp>
        <p:sp>
          <p:nvSpPr>
            <p:cNvPr id="52" name="CuadroTexto 51">
              <a:extLst>
                <a:ext uri="{FF2B5EF4-FFF2-40B4-BE49-F238E27FC236}">
                  <a16:creationId xmlns:a16="http://schemas.microsoft.com/office/drawing/2014/main" id="{67C80441-F42F-4E09-8194-3B60E9377A28}"/>
                </a:ext>
              </a:extLst>
            </p:cNvPr>
            <p:cNvSpPr txBox="1"/>
            <p:nvPr/>
          </p:nvSpPr>
          <p:spPr>
            <a:xfrm>
              <a:off x="6358939" y="2118350"/>
              <a:ext cx="1657350" cy="545816"/>
            </a:xfrm>
            <a:prstGeom prst="rect">
              <a:avLst/>
            </a:prstGeom>
            <a:noFill/>
          </p:spPr>
          <p:txBody>
            <a:bodyPr wrap="square" lIns="91440" tIns="45720" rIns="91440" bIns="45720" rtlCol="0" anchor="t">
              <a:noAutofit/>
            </a:bodyPr>
            <a:lstStyle/>
            <a:p>
              <a:pPr algn="ctr"/>
              <a:r>
                <a:rPr lang="en-US" sz="1400" dirty="0">
                  <a:solidFill>
                    <a:schemeClr val="bg1"/>
                  </a:solidFill>
                </a:rPr>
                <a:t>Jupiter is the biggest planet</a:t>
              </a:r>
              <a:endParaRPr lang="es-ES" dirty="0"/>
            </a:p>
          </p:txBody>
        </p:sp>
        <p:grpSp>
          <p:nvGrpSpPr>
            <p:cNvPr id="20" name="Google Shape;11415;p20">
              <a:extLst>
                <a:ext uri="{FF2B5EF4-FFF2-40B4-BE49-F238E27FC236}">
                  <a16:creationId xmlns:a16="http://schemas.microsoft.com/office/drawing/2014/main" id="{B4AF266E-CED2-4736-A3B7-DAACFCA0E3A5}"/>
                </a:ext>
              </a:extLst>
            </p:cNvPr>
            <p:cNvGrpSpPr/>
            <p:nvPr/>
          </p:nvGrpSpPr>
          <p:grpSpPr>
            <a:xfrm>
              <a:off x="7074283" y="1258942"/>
              <a:ext cx="226661" cy="363467"/>
              <a:chOff x="5211031" y="1969108"/>
              <a:chExt cx="226661" cy="363467"/>
            </a:xfrm>
            <a:solidFill>
              <a:schemeClr val="bg1"/>
            </a:solidFill>
          </p:grpSpPr>
          <p:sp>
            <p:nvSpPr>
              <p:cNvPr id="21" name="Google Shape;11416;p20">
                <a:extLst>
                  <a:ext uri="{FF2B5EF4-FFF2-40B4-BE49-F238E27FC236}">
                    <a16:creationId xmlns:a16="http://schemas.microsoft.com/office/drawing/2014/main" id="{D71F69A2-9060-4090-8CC1-A384CCDC6DCA}"/>
                  </a:ext>
                </a:extLst>
              </p:cNvPr>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 name="Google Shape;11417;p20">
                <a:extLst>
                  <a:ext uri="{FF2B5EF4-FFF2-40B4-BE49-F238E27FC236}">
                    <a16:creationId xmlns:a16="http://schemas.microsoft.com/office/drawing/2014/main" id="{2A019F26-0237-4E93-8A8A-03732BACE57E}"/>
                  </a:ext>
                </a:extLst>
              </p:cNvPr>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extLst>
      <p:ext uri="{BB962C8B-B14F-4D97-AF65-F5344CB8AC3E}">
        <p14:creationId xmlns:p14="http://schemas.microsoft.com/office/powerpoint/2010/main" val="426788646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6"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Top Corners One Rounded and One Snipped 6">
            <a:extLst>
              <a:ext uri="{FF2B5EF4-FFF2-40B4-BE49-F238E27FC236}">
                <a16:creationId xmlns:a16="http://schemas.microsoft.com/office/drawing/2014/main" id="{51C01405-4E9F-454C-8793-9D273FC8EF7A}"/>
              </a:ext>
            </a:extLst>
          </p:cNvPr>
          <p:cNvSpPr/>
          <p:nvPr/>
        </p:nvSpPr>
        <p:spPr>
          <a:xfrm flipH="1">
            <a:off x="3334019" y="2170362"/>
            <a:ext cx="2475959" cy="1882832"/>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1" name="Rectangle: Top Corners One Rounded and One Snipped 6">
            <a:extLst>
              <a:ext uri="{FF2B5EF4-FFF2-40B4-BE49-F238E27FC236}">
                <a16:creationId xmlns:a16="http://schemas.microsoft.com/office/drawing/2014/main" id="{DC9B6E1D-36D4-49B7-ACB8-26BC9F1E2192}"/>
              </a:ext>
            </a:extLst>
          </p:cNvPr>
          <p:cNvSpPr/>
          <p:nvPr/>
        </p:nvSpPr>
        <p:spPr>
          <a:xfrm flipH="1">
            <a:off x="6048954" y="2170362"/>
            <a:ext cx="2475959" cy="1882832"/>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5" name="Rectangle: Top Corners One Rounded and One Snipped 6">
            <a:extLst>
              <a:ext uri="{FF2B5EF4-FFF2-40B4-BE49-F238E27FC236}">
                <a16:creationId xmlns:a16="http://schemas.microsoft.com/office/drawing/2014/main" id="{BAEF3C9F-C1C0-4852-8AD5-FFB84FE91D5B}"/>
              </a:ext>
            </a:extLst>
          </p:cNvPr>
          <p:cNvSpPr/>
          <p:nvPr/>
        </p:nvSpPr>
        <p:spPr>
          <a:xfrm flipH="1">
            <a:off x="619085" y="2171715"/>
            <a:ext cx="2475959" cy="1882832"/>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AE880D46-5EAE-45C7-BE76-5AF3DE03E5BF}"/>
              </a:ext>
            </a:extLst>
          </p:cNvPr>
          <p:cNvSpPr>
            <a:spLocks noGrp="1"/>
          </p:cNvSpPr>
          <p:nvPr>
            <p:ph type="title"/>
          </p:nvPr>
        </p:nvSpPr>
        <p:spPr/>
        <p:txBody>
          <a:bodyPr/>
          <a:lstStyle/>
          <a:p>
            <a:r>
              <a:rPr lang="en-US"/>
              <a:t>You can use three columns</a:t>
            </a:r>
          </a:p>
        </p:txBody>
      </p:sp>
      <p:sp>
        <p:nvSpPr>
          <p:cNvPr id="9" name="Content Placeholder 8">
            <a:extLst>
              <a:ext uri="{FF2B5EF4-FFF2-40B4-BE49-F238E27FC236}">
                <a16:creationId xmlns:a16="http://schemas.microsoft.com/office/drawing/2014/main" id="{A1185386-F46A-47AF-8D8C-7E2C93965291}"/>
              </a:ext>
            </a:extLst>
          </p:cNvPr>
          <p:cNvSpPr>
            <a:spLocks noGrp="1"/>
          </p:cNvSpPr>
          <p:nvPr>
            <p:ph sz="half" idx="1"/>
          </p:nvPr>
        </p:nvSpPr>
        <p:spPr/>
        <p:txBody>
          <a:bodyPr/>
          <a:lstStyle/>
          <a:p>
            <a:r>
              <a:rPr lang="en-US" dirty="0"/>
              <a:t>Mercury is the closest planet to the Sun and the smallest of them all</a:t>
            </a:r>
          </a:p>
        </p:txBody>
      </p:sp>
      <p:sp>
        <p:nvSpPr>
          <p:cNvPr id="10" name="Content Placeholder 9">
            <a:extLst>
              <a:ext uri="{FF2B5EF4-FFF2-40B4-BE49-F238E27FC236}">
                <a16:creationId xmlns:a16="http://schemas.microsoft.com/office/drawing/2014/main" id="{8DD538B2-763C-4ABF-89E4-F1F2A3161781}"/>
              </a:ext>
            </a:extLst>
          </p:cNvPr>
          <p:cNvSpPr>
            <a:spLocks noGrp="1"/>
          </p:cNvSpPr>
          <p:nvPr>
            <p:ph sz="half" idx="2"/>
          </p:nvPr>
        </p:nvSpPr>
        <p:spPr/>
        <p:txBody>
          <a:bodyPr/>
          <a:lstStyle/>
          <a:p>
            <a:r>
              <a:rPr lang="en-US" dirty="0"/>
              <a:t>Venus has a beautiful name and is the second planet from the Sun</a:t>
            </a:r>
          </a:p>
        </p:txBody>
      </p:sp>
      <p:sp>
        <p:nvSpPr>
          <p:cNvPr id="11" name="Text Placeholder 10">
            <a:extLst>
              <a:ext uri="{FF2B5EF4-FFF2-40B4-BE49-F238E27FC236}">
                <a16:creationId xmlns:a16="http://schemas.microsoft.com/office/drawing/2014/main" id="{D1AA76D7-703B-430D-8643-F79CEA4E7BA8}"/>
              </a:ext>
            </a:extLst>
          </p:cNvPr>
          <p:cNvSpPr>
            <a:spLocks noGrp="1"/>
          </p:cNvSpPr>
          <p:nvPr>
            <p:ph type="body" idx="14"/>
          </p:nvPr>
        </p:nvSpPr>
        <p:spPr/>
        <p:txBody>
          <a:bodyPr/>
          <a:lstStyle/>
          <a:p>
            <a:r>
              <a:rPr lang="en-US" dirty="0"/>
              <a:t>Vision</a:t>
            </a:r>
          </a:p>
        </p:txBody>
      </p:sp>
      <p:sp>
        <p:nvSpPr>
          <p:cNvPr id="12" name="Text Placeholder 11">
            <a:extLst>
              <a:ext uri="{FF2B5EF4-FFF2-40B4-BE49-F238E27FC236}">
                <a16:creationId xmlns:a16="http://schemas.microsoft.com/office/drawing/2014/main" id="{1BE4FF4A-BAA5-4B25-ACE6-07A823BC9BE0}"/>
              </a:ext>
            </a:extLst>
          </p:cNvPr>
          <p:cNvSpPr>
            <a:spLocks noGrp="1"/>
          </p:cNvSpPr>
          <p:nvPr>
            <p:ph type="body" idx="17"/>
          </p:nvPr>
        </p:nvSpPr>
        <p:spPr/>
        <p:txBody>
          <a:bodyPr/>
          <a:lstStyle/>
          <a:p>
            <a:r>
              <a:rPr lang="en-US" dirty="0"/>
              <a:t>Analysis</a:t>
            </a:r>
          </a:p>
        </p:txBody>
      </p:sp>
      <p:sp>
        <p:nvSpPr>
          <p:cNvPr id="13" name="Content Placeholder 12">
            <a:extLst>
              <a:ext uri="{FF2B5EF4-FFF2-40B4-BE49-F238E27FC236}">
                <a16:creationId xmlns:a16="http://schemas.microsoft.com/office/drawing/2014/main" id="{740AFAEC-DB79-4682-8D61-FEF2BB95CE1F}"/>
              </a:ext>
            </a:extLst>
          </p:cNvPr>
          <p:cNvSpPr>
            <a:spLocks noGrp="1"/>
          </p:cNvSpPr>
          <p:nvPr>
            <p:ph sz="half" idx="18"/>
          </p:nvPr>
        </p:nvSpPr>
        <p:spPr/>
        <p:txBody>
          <a:bodyPr/>
          <a:lstStyle/>
          <a:p>
            <a:r>
              <a:rPr lang="en-US" dirty="0"/>
              <a:t>Despite being red, Mars is actually a cold place. It’s full of iron oxide dust</a:t>
            </a:r>
          </a:p>
        </p:txBody>
      </p:sp>
      <p:sp>
        <p:nvSpPr>
          <p:cNvPr id="14" name="Text Placeholder 13">
            <a:extLst>
              <a:ext uri="{FF2B5EF4-FFF2-40B4-BE49-F238E27FC236}">
                <a16:creationId xmlns:a16="http://schemas.microsoft.com/office/drawing/2014/main" id="{F4F1E6C2-1D39-471C-ABC2-A396A3C50843}"/>
              </a:ext>
            </a:extLst>
          </p:cNvPr>
          <p:cNvSpPr>
            <a:spLocks noGrp="1"/>
          </p:cNvSpPr>
          <p:nvPr>
            <p:ph type="body" idx="19"/>
          </p:nvPr>
        </p:nvSpPr>
        <p:spPr/>
        <p:txBody>
          <a:bodyPr/>
          <a:lstStyle/>
          <a:p>
            <a:r>
              <a:rPr lang="en-US" dirty="0"/>
              <a:t>Revenue</a:t>
            </a:r>
          </a:p>
        </p:txBody>
      </p:sp>
      <p:grpSp>
        <p:nvGrpSpPr>
          <p:cNvPr id="17" name="Google Shape;8763;p16">
            <a:extLst>
              <a:ext uri="{FF2B5EF4-FFF2-40B4-BE49-F238E27FC236}">
                <a16:creationId xmlns:a16="http://schemas.microsoft.com/office/drawing/2014/main" id="{89C0B6CA-58E3-42E7-A661-D9913FFAA3FA}"/>
              </a:ext>
            </a:extLst>
          </p:cNvPr>
          <p:cNvGrpSpPr/>
          <p:nvPr/>
        </p:nvGrpSpPr>
        <p:grpSpPr>
          <a:xfrm>
            <a:off x="1662914" y="2480891"/>
            <a:ext cx="388302" cy="272034"/>
            <a:chOff x="4048787" y="2977019"/>
            <a:chExt cx="283488" cy="198604"/>
          </a:xfrm>
          <a:solidFill>
            <a:schemeClr val="bg1"/>
          </a:solidFill>
        </p:grpSpPr>
        <p:sp>
          <p:nvSpPr>
            <p:cNvPr id="18" name="Google Shape;8764;p16">
              <a:extLst>
                <a:ext uri="{FF2B5EF4-FFF2-40B4-BE49-F238E27FC236}">
                  <a16:creationId xmlns:a16="http://schemas.microsoft.com/office/drawing/2014/main" id="{13BAB8B7-4A76-40FE-9427-B279459F2841}"/>
                </a:ext>
              </a:extLst>
            </p:cNvPr>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 name="Google Shape;8765;p16">
              <a:extLst>
                <a:ext uri="{FF2B5EF4-FFF2-40B4-BE49-F238E27FC236}">
                  <a16:creationId xmlns:a16="http://schemas.microsoft.com/office/drawing/2014/main" id="{8DE5435D-79C5-40E3-96DA-DDC375B4EF4A}"/>
                </a:ext>
              </a:extLst>
            </p:cNvPr>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8766;p16">
              <a:extLst>
                <a:ext uri="{FF2B5EF4-FFF2-40B4-BE49-F238E27FC236}">
                  <a16:creationId xmlns:a16="http://schemas.microsoft.com/office/drawing/2014/main" id="{10D3D928-8B7B-41B2-882D-A14359DAC93E}"/>
                </a:ext>
              </a:extLst>
            </p:cNvPr>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 name="Google Shape;8767;p16">
              <a:extLst>
                <a:ext uri="{FF2B5EF4-FFF2-40B4-BE49-F238E27FC236}">
                  <a16:creationId xmlns:a16="http://schemas.microsoft.com/office/drawing/2014/main" id="{A58A6803-64B3-43BB-88D3-C064F1EC91E5}"/>
                </a:ext>
              </a:extLst>
            </p:cNvPr>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 name="Google Shape;8768;p16">
              <a:extLst>
                <a:ext uri="{FF2B5EF4-FFF2-40B4-BE49-F238E27FC236}">
                  <a16:creationId xmlns:a16="http://schemas.microsoft.com/office/drawing/2014/main" id="{A5BEDA09-9A3E-4E0B-B568-8AD8DD77933F}"/>
                </a:ext>
              </a:extLst>
            </p:cNvPr>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 name="Google Shape;8769;p16">
              <a:extLst>
                <a:ext uri="{FF2B5EF4-FFF2-40B4-BE49-F238E27FC236}">
                  <a16:creationId xmlns:a16="http://schemas.microsoft.com/office/drawing/2014/main" id="{1B1890B9-789E-4933-A706-E04D2104C620}"/>
                </a:ext>
              </a:extLst>
            </p:cNvPr>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 name="Google Shape;8778;p16">
            <a:extLst>
              <a:ext uri="{FF2B5EF4-FFF2-40B4-BE49-F238E27FC236}">
                <a16:creationId xmlns:a16="http://schemas.microsoft.com/office/drawing/2014/main" id="{E4D56301-E788-45D5-BBA4-DB26831B763B}"/>
              </a:ext>
            </a:extLst>
          </p:cNvPr>
          <p:cNvGrpSpPr/>
          <p:nvPr/>
        </p:nvGrpSpPr>
        <p:grpSpPr>
          <a:xfrm>
            <a:off x="7109384" y="2409522"/>
            <a:ext cx="355099" cy="355481"/>
            <a:chOff x="3539102" y="2427549"/>
            <a:chExt cx="355099" cy="355481"/>
          </a:xfrm>
          <a:solidFill>
            <a:schemeClr val="bg1"/>
          </a:solidFill>
        </p:grpSpPr>
        <p:sp>
          <p:nvSpPr>
            <p:cNvPr id="25" name="Google Shape;8779;p16">
              <a:extLst>
                <a:ext uri="{FF2B5EF4-FFF2-40B4-BE49-F238E27FC236}">
                  <a16:creationId xmlns:a16="http://schemas.microsoft.com/office/drawing/2014/main" id="{E28543C0-3F8B-4104-8CF8-71EB612D667D}"/>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 name="Google Shape;8780;p16">
              <a:extLst>
                <a:ext uri="{FF2B5EF4-FFF2-40B4-BE49-F238E27FC236}">
                  <a16:creationId xmlns:a16="http://schemas.microsoft.com/office/drawing/2014/main" id="{B63DF085-168E-4F4C-A7A6-02F7D100D53C}"/>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7" name="Google Shape;9213;p16">
            <a:extLst>
              <a:ext uri="{FF2B5EF4-FFF2-40B4-BE49-F238E27FC236}">
                <a16:creationId xmlns:a16="http://schemas.microsoft.com/office/drawing/2014/main" id="{46A478A7-6BD6-4A57-A65C-CB84EB417902}"/>
              </a:ext>
            </a:extLst>
          </p:cNvPr>
          <p:cNvSpPr/>
          <p:nvPr/>
        </p:nvSpPr>
        <p:spPr>
          <a:xfrm>
            <a:off x="4377406" y="2382356"/>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 name="Grupo 1">
            <a:extLst>
              <a:ext uri="{FF2B5EF4-FFF2-40B4-BE49-F238E27FC236}">
                <a16:creationId xmlns:a16="http://schemas.microsoft.com/office/drawing/2014/main" id="{FEAC37F5-D279-411B-AE29-776B541BF3DB}"/>
              </a:ext>
            </a:extLst>
          </p:cNvPr>
          <p:cNvGrpSpPr/>
          <p:nvPr/>
        </p:nvGrpSpPr>
        <p:grpSpPr>
          <a:xfrm>
            <a:off x="7638778" y="461545"/>
            <a:ext cx="968317" cy="746729"/>
            <a:chOff x="7638778" y="461545"/>
            <a:chExt cx="968317" cy="746729"/>
          </a:xfrm>
        </p:grpSpPr>
        <p:sp>
          <p:nvSpPr>
            <p:cNvPr id="61" name="Rectangle: Top Corners One Rounded and One Snipped 6">
              <a:extLst>
                <a:ext uri="{FF2B5EF4-FFF2-40B4-BE49-F238E27FC236}">
                  <a16:creationId xmlns:a16="http://schemas.microsoft.com/office/drawing/2014/main" id="{052957C0-35FB-4F3F-B18B-74E4490726B7}"/>
                </a:ext>
              </a:extLst>
            </p:cNvPr>
            <p:cNvSpPr/>
            <p:nvPr/>
          </p:nvSpPr>
          <p:spPr>
            <a:xfrm flipH="1">
              <a:off x="7638778" y="461545"/>
              <a:ext cx="968317" cy="746729"/>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28" name="Google Shape;11174;p20">
              <a:extLst>
                <a:ext uri="{FF2B5EF4-FFF2-40B4-BE49-F238E27FC236}">
                  <a16:creationId xmlns:a16="http://schemas.microsoft.com/office/drawing/2014/main" id="{CE47F0EA-89A4-4A22-B717-A74414A13DFE}"/>
                </a:ext>
              </a:extLst>
            </p:cNvPr>
            <p:cNvGrpSpPr/>
            <p:nvPr/>
          </p:nvGrpSpPr>
          <p:grpSpPr>
            <a:xfrm>
              <a:off x="7948969" y="679897"/>
              <a:ext cx="347934" cy="310024"/>
              <a:chOff x="1327676" y="2910480"/>
              <a:chExt cx="347934" cy="310024"/>
            </a:xfrm>
            <a:solidFill>
              <a:schemeClr val="bg1"/>
            </a:solidFill>
          </p:grpSpPr>
          <p:sp>
            <p:nvSpPr>
              <p:cNvPr id="29" name="Google Shape;11175;p20">
                <a:extLst>
                  <a:ext uri="{FF2B5EF4-FFF2-40B4-BE49-F238E27FC236}">
                    <a16:creationId xmlns:a16="http://schemas.microsoft.com/office/drawing/2014/main" id="{EA62CEBE-2C4C-4809-9F79-05487076F444}"/>
                  </a:ext>
                </a:extLst>
              </p:cNvPr>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11176;p20">
                <a:extLst>
                  <a:ext uri="{FF2B5EF4-FFF2-40B4-BE49-F238E27FC236}">
                    <a16:creationId xmlns:a16="http://schemas.microsoft.com/office/drawing/2014/main" id="{7A320951-3FE5-476E-AE8C-81F751E39688}"/>
                  </a:ext>
                </a:extLst>
              </p:cNvPr>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11177;p20">
                <a:extLst>
                  <a:ext uri="{FF2B5EF4-FFF2-40B4-BE49-F238E27FC236}">
                    <a16:creationId xmlns:a16="http://schemas.microsoft.com/office/drawing/2014/main" id="{9301EC85-FFC0-44B1-B146-EA3463658F62}"/>
                  </a:ext>
                </a:extLst>
              </p:cNvPr>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11178;p20">
                <a:extLst>
                  <a:ext uri="{FF2B5EF4-FFF2-40B4-BE49-F238E27FC236}">
                    <a16:creationId xmlns:a16="http://schemas.microsoft.com/office/drawing/2014/main" id="{1C3FDB49-EE68-4D43-9AC5-0A6DB30D04BA}"/>
                  </a:ext>
                </a:extLst>
              </p:cNvPr>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11179;p20">
                <a:extLst>
                  <a:ext uri="{FF2B5EF4-FFF2-40B4-BE49-F238E27FC236}">
                    <a16:creationId xmlns:a16="http://schemas.microsoft.com/office/drawing/2014/main" id="{AC405D05-59C0-4190-9DF9-41F7BEAB2EF0}"/>
                  </a:ext>
                </a:extLst>
              </p:cNvPr>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extLst>
      <p:ext uri="{BB962C8B-B14F-4D97-AF65-F5344CB8AC3E}">
        <p14:creationId xmlns:p14="http://schemas.microsoft.com/office/powerpoint/2010/main" val="359066175"/>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1+#ppt_w/2"/>
                                          </p:val>
                                        </p:tav>
                                        <p:tav tm="100000">
                                          <p:val>
                                            <p:strVal val="#ppt_x"/>
                                          </p:val>
                                        </p:tav>
                                      </p:tavLst>
                                    </p:anim>
                                    <p:anim calcmode="lin" valueType="num">
                                      <p:cBhvr additive="base">
                                        <p:cTn id="13" dur="500" fill="hold"/>
                                        <p:tgtEl>
                                          <p:spTgt spid="1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wipe(left)">
                                      <p:cBhvr>
                                        <p:cTn id="17" dur="500"/>
                                        <p:tgtEl>
                                          <p:spTgt spid="9">
                                            <p:txEl>
                                              <p:pRg st="0" end="0"/>
                                            </p:txEl>
                                          </p:spTgt>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11">
                                            <p:txEl>
                                              <p:pRg st="0" end="0"/>
                                            </p:txEl>
                                          </p:spTgt>
                                        </p:tgtEl>
                                        <p:attrNameLst>
                                          <p:attrName>style.visibility</p:attrName>
                                        </p:attrNameLst>
                                      </p:cBhvr>
                                      <p:to>
                                        <p:strVal val="visible"/>
                                      </p:to>
                                    </p:set>
                                    <p:animEffect transition="in" filter="wipe(left)">
                                      <p:cBhvr>
                                        <p:cTn id="20" dur="500"/>
                                        <p:tgtEl>
                                          <p:spTgt spid="11">
                                            <p:txEl>
                                              <p:pRg st="0" end="0"/>
                                            </p:txEl>
                                          </p:spTgt>
                                        </p:tgtEl>
                                      </p:cBhvr>
                                    </p:animEffect>
                                  </p:childTnLst>
                                </p:cTn>
                              </p:par>
                              <p:par>
                                <p:cTn id="21" presetID="22" presetClass="entr" presetSubtype="8"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left)">
                                      <p:cBhvr>
                                        <p:cTn id="23" dur="500"/>
                                        <p:tgtEl>
                                          <p:spTgt spid="17"/>
                                        </p:tgtEl>
                                      </p:cBhvr>
                                    </p:animEffect>
                                  </p:childTnLst>
                                </p:cTn>
                              </p:par>
                            </p:childTnLst>
                          </p:cTn>
                        </p:par>
                        <p:par>
                          <p:cTn id="24" fill="hold">
                            <p:stCondLst>
                              <p:cond delay="1500"/>
                            </p:stCondLst>
                            <p:childTnLst>
                              <p:par>
                                <p:cTn id="25" presetID="2" presetClass="entr" presetSubtype="2"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1+#ppt_w/2"/>
                                          </p:val>
                                        </p:tav>
                                        <p:tav tm="100000">
                                          <p:val>
                                            <p:strVal val="#ppt_x"/>
                                          </p:val>
                                        </p:tav>
                                      </p:tavLst>
                                    </p:anim>
                                    <p:anim calcmode="lin" valueType="num">
                                      <p:cBhvr additive="base">
                                        <p:cTn id="28" dur="500" fill="hold"/>
                                        <p:tgtEl>
                                          <p:spTgt spid="30"/>
                                        </p:tgtEl>
                                        <p:attrNameLst>
                                          <p:attrName>ppt_y</p:attrName>
                                        </p:attrNameLst>
                                      </p:cBhvr>
                                      <p:tavLst>
                                        <p:tav tm="0">
                                          <p:val>
                                            <p:strVal val="#ppt_y"/>
                                          </p:val>
                                        </p:tav>
                                        <p:tav tm="100000">
                                          <p:val>
                                            <p:strVal val="#ppt_y"/>
                                          </p:val>
                                        </p:tav>
                                      </p:tavLst>
                                    </p:anim>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10">
                                            <p:txEl>
                                              <p:pRg st="0" end="0"/>
                                            </p:txEl>
                                          </p:spTgt>
                                        </p:tgtEl>
                                        <p:attrNameLst>
                                          <p:attrName>style.visibility</p:attrName>
                                        </p:attrNameLst>
                                      </p:cBhvr>
                                      <p:to>
                                        <p:strVal val="visible"/>
                                      </p:to>
                                    </p:set>
                                    <p:animEffect transition="in" filter="wipe(left)">
                                      <p:cBhvr>
                                        <p:cTn id="32" dur="500"/>
                                        <p:tgtEl>
                                          <p:spTgt spid="10">
                                            <p:txEl>
                                              <p:pRg st="0" end="0"/>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12">
                                            <p:txEl>
                                              <p:pRg st="0" end="0"/>
                                            </p:txEl>
                                          </p:spTgt>
                                        </p:tgtEl>
                                        <p:attrNameLst>
                                          <p:attrName>style.visibility</p:attrName>
                                        </p:attrNameLst>
                                      </p:cBhvr>
                                      <p:to>
                                        <p:strVal val="visible"/>
                                      </p:to>
                                    </p:set>
                                    <p:animEffect transition="in" filter="wipe(left)">
                                      <p:cBhvr>
                                        <p:cTn id="35" dur="500"/>
                                        <p:tgtEl>
                                          <p:spTgt spid="12">
                                            <p:txEl>
                                              <p:pRg st="0" end="0"/>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wipe(left)">
                                      <p:cBhvr>
                                        <p:cTn id="38" dur="500"/>
                                        <p:tgtEl>
                                          <p:spTgt spid="27"/>
                                        </p:tgtEl>
                                      </p:cBhvr>
                                    </p:animEffect>
                                  </p:childTnLst>
                                </p:cTn>
                              </p:par>
                            </p:childTnLst>
                          </p:cTn>
                        </p:par>
                        <p:par>
                          <p:cTn id="39" fill="hold">
                            <p:stCondLst>
                              <p:cond delay="2500"/>
                            </p:stCondLst>
                            <p:childTnLst>
                              <p:par>
                                <p:cTn id="40" presetID="2" presetClass="entr" presetSubtype="2" fill="hold" grpId="0" nodeType="afterEffect">
                                  <p:stCondLst>
                                    <p:cond delay="0"/>
                                  </p:stCondLst>
                                  <p:childTnLst>
                                    <p:set>
                                      <p:cBhvr>
                                        <p:cTn id="41" dur="1" fill="hold">
                                          <p:stCondLst>
                                            <p:cond delay="0"/>
                                          </p:stCondLst>
                                        </p:cTn>
                                        <p:tgtEl>
                                          <p:spTgt spid="31"/>
                                        </p:tgtEl>
                                        <p:attrNameLst>
                                          <p:attrName>style.visibility</p:attrName>
                                        </p:attrNameLst>
                                      </p:cBhvr>
                                      <p:to>
                                        <p:strVal val="visible"/>
                                      </p:to>
                                    </p:set>
                                    <p:anim calcmode="lin" valueType="num">
                                      <p:cBhvr additive="base">
                                        <p:cTn id="42" dur="500" fill="hold"/>
                                        <p:tgtEl>
                                          <p:spTgt spid="31"/>
                                        </p:tgtEl>
                                        <p:attrNameLst>
                                          <p:attrName>ppt_x</p:attrName>
                                        </p:attrNameLst>
                                      </p:cBhvr>
                                      <p:tavLst>
                                        <p:tav tm="0">
                                          <p:val>
                                            <p:strVal val="1+#ppt_w/2"/>
                                          </p:val>
                                        </p:tav>
                                        <p:tav tm="100000">
                                          <p:val>
                                            <p:strVal val="#ppt_x"/>
                                          </p:val>
                                        </p:tav>
                                      </p:tavLst>
                                    </p:anim>
                                    <p:anim calcmode="lin" valueType="num">
                                      <p:cBhvr additive="base">
                                        <p:cTn id="43" dur="500" fill="hold"/>
                                        <p:tgtEl>
                                          <p:spTgt spid="31"/>
                                        </p:tgtEl>
                                        <p:attrNameLst>
                                          <p:attrName>ppt_y</p:attrName>
                                        </p:attrNameLst>
                                      </p:cBhvr>
                                      <p:tavLst>
                                        <p:tav tm="0">
                                          <p:val>
                                            <p:strVal val="#ppt_y"/>
                                          </p:val>
                                        </p:tav>
                                        <p:tav tm="100000">
                                          <p:val>
                                            <p:strVal val="#ppt_y"/>
                                          </p:val>
                                        </p:tav>
                                      </p:tavLst>
                                    </p:anim>
                                  </p:childTnLst>
                                </p:cTn>
                              </p:par>
                            </p:childTnLst>
                          </p:cTn>
                        </p:par>
                        <p:par>
                          <p:cTn id="44" fill="hold">
                            <p:stCondLst>
                              <p:cond delay="3000"/>
                            </p:stCondLst>
                            <p:childTnLst>
                              <p:par>
                                <p:cTn id="45" presetID="22" presetClass="entr" presetSubtype="8" fill="hold" nodeType="after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wipe(left)">
                                      <p:cBhvr>
                                        <p:cTn id="47" dur="500"/>
                                        <p:tgtEl>
                                          <p:spTgt spid="24"/>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14">
                                            <p:txEl>
                                              <p:pRg st="0" end="0"/>
                                            </p:txEl>
                                          </p:spTgt>
                                        </p:tgtEl>
                                        <p:attrNameLst>
                                          <p:attrName>style.visibility</p:attrName>
                                        </p:attrNameLst>
                                      </p:cBhvr>
                                      <p:to>
                                        <p:strVal val="visible"/>
                                      </p:to>
                                    </p:set>
                                    <p:animEffect transition="in" filter="wipe(left)">
                                      <p:cBhvr>
                                        <p:cTn id="50" dur="500"/>
                                        <p:tgtEl>
                                          <p:spTgt spid="14">
                                            <p:txEl>
                                              <p:pRg st="0" end="0"/>
                                            </p:txEl>
                                          </p:spTgt>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3">
                                            <p:txEl>
                                              <p:pRg st="0" end="0"/>
                                            </p:txEl>
                                          </p:spTgt>
                                        </p:tgtEl>
                                        <p:attrNameLst>
                                          <p:attrName>style.visibility</p:attrName>
                                        </p:attrNameLst>
                                      </p:cBhvr>
                                      <p:to>
                                        <p:strVal val="visible"/>
                                      </p:to>
                                    </p:set>
                                    <p:animEffect transition="in" filter="wipe(left)">
                                      <p:cBhvr>
                                        <p:cTn id="53"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15" grpId="0" animBg="1"/>
      <p:bldP spid="9" grpId="0" build="p"/>
      <p:bldP spid="10" grpId="0" build="p"/>
      <p:bldP spid="11" grpId="0" build="p"/>
      <p:bldP spid="12" grpId="0" build="p"/>
      <p:bldP spid="13" grpId="0" build="p"/>
      <p:bldP spid="14" grpId="0" build="p"/>
      <p:bldP spid="2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EA0A7F-FA2B-45AD-B026-F97D6DBDCD0F}"/>
              </a:ext>
            </a:extLst>
          </p:cNvPr>
          <p:cNvSpPr>
            <a:spLocks noGrp="1"/>
          </p:cNvSpPr>
          <p:nvPr>
            <p:ph type="title"/>
          </p:nvPr>
        </p:nvSpPr>
        <p:spPr/>
        <p:txBody>
          <a:bodyPr/>
          <a:lstStyle/>
          <a:p>
            <a:r>
              <a:rPr lang="en-US" dirty="0"/>
              <a:t>To reinforce the concept, try using an image</a:t>
            </a:r>
          </a:p>
        </p:txBody>
      </p:sp>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p:txBody>
          <a:bodyPr/>
          <a:lstStyle/>
          <a:p>
            <a:r>
              <a:rPr lang="en-US" dirty="0"/>
              <a:t>Images reveal large amounts of data, so remember: use an image instead of a long text. Your audience will appreciate it</a:t>
            </a:r>
          </a:p>
        </p:txBody>
      </p:sp>
      <p:pic>
        <p:nvPicPr>
          <p:cNvPr id="13" name="Picture Placeholder 9">
            <a:extLst>
              <a:ext uri="{FF2B5EF4-FFF2-40B4-BE49-F238E27FC236}">
                <a16:creationId xmlns:a16="http://schemas.microsoft.com/office/drawing/2014/main" id="{45243EC7-7BBA-4F84-B874-64CDB1BE3BF7}"/>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3158" r="23158"/>
          <a:stretch/>
        </p:blipFill>
        <p:spPr>
          <a:xfrm>
            <a:off x="4723924" y="689192"/>
            <a:ext cx="3848100" cy="4032042"/>
          </a:xfrm>
          <a:prstGeom prst="round2DiagRect">
            <a:avLst>
              <a:gd name="adj1" fmla="val 2340"/>
              <a:gd name="adj2" fmla="val 0"/>
            </a:avLst>
          </a:prstGeom>
        </p:spPr>
      </p:pic>
    </p:spTree>
    <p:extLst>
      <p:ext uri="{BB962C8B-B14F-4D97-AF65-F5344CB8AC3E}">
        <p14:creationId xmlns:p14="http://schemas.microsoft.com/office/powerpoint/2010/main" val="103284019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1+#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Top Corners One Rounded and One Snipped 6">
            <a:extLst>
              <a:ext uri="{FF2B5EF4-FFF2-40B4-BE49-F238E27FC236}">
                <a16:creationId xmlns:a16="http://schemas.microsoft.com/office/drawing/2014/main" id="{6122DBCD-6C98-46D9-A4D7-2C6B8DEFD499}"/>
              </a:ext>
            </a:extLst>
          </p:cNvPr>
          <p:cNvSpPr/>
          <p:nvPr/>
        </p:nvSpPr>
        <p:spPr>
          <a:xfrm flipH="1">
            <a:off x="723898" y="3661820"/>
            <a:ext cx="2669225" cy="1023950"/>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45" name="Google Shape;11360;p20">
            <a:extLst>
              <a:ext uri="{FF2B5EF4-FFF2-40B4-BE49-F238E27FC236}">
                <a16:creationId xmlns:a16="http://schemas.microsoft.com/office/drawing/2014/main" id="{0075C6FA-554E-4870-8348-20C0A9564E0F}"/>
              </a:ext>
            </a:extLst>
          </p:cNvPr>
          <p:cNvGrpSpPr/>
          <p:nvPr/>
        </p:nvGrpSpPr>
        <p:grpSpPr>
          <a:xfrm>
            <a:off x="1026828" y="3950426"/>
            <a:ext cx="480136" cy="446737"/>
            <a:chOff x="6099375" y="2456075"/>
            <a:chExt cx="337684" cy="314194"/>
          </a:xfrm>
          <a:solidFill>
            <a:schemeClr val="bg1"/>
          </a:solidFill>
        </p:grpSpPr>
        <p:sp>
          <p:nvSpPr>
            <p:cNvPr id="46" name="Google Shape;11361;p20">
              <a:extLst>
                <a:ext uri="{FF2B5EF4-FFF2-40B4-BE49-F238E27FC236}">
                  <a16:creationId xmlns:a16="http://schemas.microsoft.com/office/drawing/2014/main" id="{6FE6CE25-1634-4E9D-B38A-9AB8DEFEB548}"/>
                </a:ext>
              </a:extLst>
            </p:cNvPr>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11362;p20">
              <a:extLst>
                <a:ext uri="{FF2B5EF4-FFF2-40B4-BE49-F238E27FC236}">
                  <a16:creationId xmlns:a16="http://schemas.microsoft.com/office/drawing/2014/main" id="{7D959737-D8E5-4549-99C0-B71548F9F8CB}"/>
                </a:ext>
              </a:extLst>
            </p:cNvPr>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 name="Rectangle: Top Corners One Rounded and One Snipped 6">
            <a:extLst>
              <a:ext uri="{FF2B5EF4-FFF2-40B4-BE49-F238E27FC236}">
                <a16:creationId xmlns:a16="http://schemas.microsoft.com/office/drawing/2014/main" id="{458B592E-4EE3-4549-8403-CE8450198F2C}"/>
              </a:ext>
            </a:extLst>
          </p:cNvPr>
          <p:cNvSpPr/>
          <p:nvPr/>
        </p:nvSpPr>
        <p:spPr>
          <a:xfrm flipH="1">
            <a:off x="723898" y="2481949"/>
            <a:ext cx="2669225" cy="1023950"/>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4" name="Rectangle: Top Corners One Rounded and One Snipped 6">
            <a:extLst>
              <a:ext uri="{FF2B5EF4-FFF2-40B4-BE49-F238E27FC236}">
                <a16:creationId xmlns:a16="http://schemas.microsoft.com/office/drawing/2014/main" id="{2A85C39C-C458-4DD4-B9AD-AA3CBE196053}"/>
              </a:ext>
            </a:extLst>
          </p:cNvPr>
          <p:cNvSpPr/>
          <p:nvPr/>
        </p:nvSpPr>
        <p:spPr>
          <a:xfrm flipH="1">
            <a:off x="723898" y="1302078"/>
            <a:ext cx="2669225" cy="1023950"/>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48" name="Google Shape;8532;p16">
            <a:extLst>
              <a:ext uri="{FF2B5EF4-FFF2-40B4-BE49-F238E27FC236}">
                <a16:creationId xmlns:a16="http://schemas.microsoft.com/office/drawing/2014/main" id="{CF39A35D-D5F3-4D6B-9B7E-2CC784DD4C26}"/>
              </a:ext>
            </a:extLst>
          </p:cNvPr>
          <p:cNvGrpSpPr/>
          <p:nvPr/>
        </p:nvGrpSpPr>
        <p:grpSpPr>
          <a:xfrm>
            <a:off x="967634" y="1542449"/>
            <a:ext cx="501740" cy="501786"/>
            <a:chOff x="1308631" y="1507830"/>
            <a:chExt cx="350166" cy="350198"/>
          </a:xfrm>
          <a:solidFill>
            <a:schemeClr val="bg1"/>
          </a:solidFill>
        </p:grpSpPr>
        <p:sp>
          <p:nvSpPr>
            <p:cNvPr id="49" name="Google Shape;8533;p16">
              <a:extLst>
                <a:ext uri="{FF2B5EF4-FFF2-40B4-BE49-F238E27FC236}">
                  <a16:creationId xmlns:a16="http://schemas.microsoft.com/office/drawing/2014/main" id="{221FBACA-E7B0-4AAA-918A-B62116A4D411}"/>
                </a:ext>
              </a:extLst>
            </p:cNvPr>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8534;p16">
              <a:extLst>
                <a:ext uri="{FF2B5EF4-FFF2-40B4-BE49-F238E27FC236}">
                  <a16:creationId xmlns:a16="http://schemas.microsoft.com/office/drawing/2014/main" id="{4D328462-72E6-4AE6-B84D-9140550B9F5C}"/>
                </a:ext>
              </a:extLst>
            </p:cNvPr>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8535;p16">
              <a:extLst>
                <a:ext uri="{FF2B5EF4-FFF2-40B4-BE49-F238E27FC236}">
                  <a16:creationId xmlns:a16="http://schemas.microsoft.com/office/drawing/2014/main" id="{5DE63C87-B79A-4FD7-AAE6-D1B811AAB586}"/>
                </a:ext>
              </a:extLst>
            </p:cNvPr>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8536;p16">
              <a:extLst>
                <a:ext uri="{FF2B5EF4-FFF2-40B4-BE49-F238E27FC236}">
                  <a16:creationId xmlns:a16="http://schemas.microsoft.com/office/drawing/2014/main" id="{BE34A736-37C1-409F-B9DB-8876D55142C4}"/>
                </a:ext>
              </a:extLst>
            </p:cNvPr>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 name="Title 3">
            <a:extLst>
              <a:ext uri="{FF2B5EF4-FFF2-40B4-BE49-F238E27FC236}">
                <a16:creationId xmlns:a16="http://schemas.microsoft.com/office/drawing/2014/main" id="{BDDDB381-A964-40D1-8EC8-73CF6F5805FE}"/>
              </a:ext>
            </a:extLst>
          </p:cNvPr>
          <p:cNvSpPr>
            <a:spLocks noGrp="1"/>
          </p:cNvSpPr>
          <p:nvPr>
            <p:ph type="title"/>
          </p:nvPr>
        </p:nvSpPr>
        <p:spPr/>
        <p:txBody>
          <a:bodyPr/>
          <a:lstStyle/>
          <a:p>
            <a:r>
              <a:rPr lang="en-US"/>
              <a:t>You can use this graph</a:t>
            </a:r>
          </a:p>
        </p:txBody>
      </p:sp>
      <p:sp>
        <p:nvSpPr>
          <p:cNvPr id="5" name="Google Shape;522;p51">
            <a:extLst>
              <a:ext uri="{FF2B5EF4-FFF2-40B4-BE49-F238E27FC236}">
                <a16:creationId xmlns:a16="http://schemas.microsoft.com/office/drawing/2014/main" id="{EF430E58-C959-41F9-9473-8BA55164A9A9}"/>
              </a:ext>
            </a:extLst>
          </p:cNvPr>
          <p:cNvSpPr txBox="1"/>
          <p:nvPr/>
        </p:nvSpPr>
        <p:spPr>
          <a:xfrm>
            <a:off x="4238109" y="4127550"/>
            <a:ext cx="4032871" cy="46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solidFill>
                  <a:schemeClr val="tx2"/>
                </a:solidFill>
                <a:latin typeface="Open Sans" pitchFamily="2" charset="0"/>
                <a:ea typeface="Open Sans" pitchFamily="2" charset="0"/>
                <a:cs typeface="Open Sans" pitchFamily="2" charset="0"/>
                <a:sym typeface="Anaheim"/>
              </a:rPr>
              <a:t>Follow the link in the graph to modify its data </a:t>
            </a:r>
            <a:r>
              <a:rPr lang="en" sz="1100" dirty="0">
                <a:latin typeface="Open Sans" pitchFamily="2" charset="0"/>
                <a:ea typeface="Open Sans" pitchFamily="2" charset="0"/>
                <a:cs typeface="Open Sans" pitchFamily="2" charset="0"/>
                <a:sym typeface="Anaheim"/>
              </a:rPr>
              <a:t>and</a:t>
            </a:r>
            <a:r>
              <a:rPr lang="en" sz="1100" dirty="0">
                <a:solidFill>
                  <a:schemeClr val="tx2"/>
                </a:solidFill>
                <a:latin typeface="Open Sans" pitchFamily="2" charset="0"/>
                <a:ea typeface="Open Sans" pitchFamily="2" charset="0"/>
                <a:cs typeface="Open Sans" pitchFamily="2" charset="0"/>
                <a:sym typeface="Anaheim"/>
              </a:rPr>
              <a:t> then paste the new one here. </a:t>
            </a:r>
            <a:r>
              <a:rPr lang="en" sz="1100" b="1" dirty="0">
                <a:solidFill>
                  <a:schemeClr val="tx2"/>
                </a:solidFill>
                <a:uFill>
                  <a:noFill/>
                </a:uFill>
                <a:latin typeface="Open Sans" pitchFamily="2" charset="0"/>
                <a:ea typeface="Open Sans" pitchFamily="2" charset="0"/>
                <a:cs typeface="Open Sans" pitchFamily="2" charset="0"/>
                <a:sym typeface="Anaheim"/>
                <a:hlinkClick r:id="rId2">
                  <a:extLst>
                    <a:ext uri="{A12FA001-AC4F-418D-AE19-62706E023703}">
                      <ahyp:hlinkClr xmlns:ahyp="http://schemas.microsoft.com/office/drawing/2018/hyperlinkcolor" val="tx"/>
                    </a:ext>
                  </a:extLst>
                </a:hlinkClick>
              </a:rPr>
              <a:t>For more info, click here</a:t>
            </a:r>
            <a:endParaRPr sz="1100" b="1" dirty="0">
              <a:solidFill>
                <a:schemeClr val="tx2"/>
              </a:solidFill>
              <a:latin typeface="Open Sans" pitchFamily="2" charset="0"/>
              <a:ea typeface="Open Sans" pitchFamily="2" charset="0"/>
              <a:cs typeface="Open Sans" pitchFamily="2" charset="0"/>
              <a:sym typeface="Anaheim"/>
            </a:endParaRPr>
          </a:p>
        </p:txBody>
      </p:sp>
      <p:graphicFrame>
        <p:nvGraphicFramePr>
          <p:cNvPr id="8" name="Chart 7">
            <a:extLst>
              <a:ext uri="{FF2B5EF4-FFF2-40B4-BE49-F238E27FC236}">
                <a16:creationId xmlns:a16="http://schemas.microsoft.com/office/drawing/2014/main" id="{0B7C5ECF-A36B-4223-B3C3-EBAC6E26958B}"/>
              </a:ext>
            </a:extLst>
          </p:cNvPr>
          <p:cNvGraphicFramePr/>
          <p:nvPr>
            <p:extLst>
              <p:ext uri="{D42A27DB-BD31-4B8C-83A1-F6EECF244321}">
                <p14:modId xmlns:p14="http://schemas.microsoft.com/office/powerpoint/2010/main" val="632791366"/>
              </p:ext>
            </p:extLst>
          </p:nvPr>
        </p:nvGraphicFramePr>
        <p:xfrm>
          <a:off x="4088989" y="1268016"/>
          <a:ext cx="4331110" cy="2887406"/>
        </p:xfrm>
        <a:graphic>
          <a:graphicData uri="http://schemas.openxmlformats.org/drawingml/2006/chart">
            <c:chart xmlns:c="http://schemas.openxmlformats.org/drawingml/2006/chart" xmlns:r="http://schemas.openxmlformats.org/officeDocument/2006/relationships" r:id="rId3"/>
          </a:graphicData>
        </a:graphic>
      </p:graphicFrame>
      <p:sp>
        <p:nvSpPr>
          <p:cNvPr id="25" name="CuadroTexto 24">
            <a:extLst>
              <a:ext uri="{FF2B5EF4-FFF2-40B4-BE49-F238E27FC236}">
                <a16:creationId xmlns:a16="http://schemas.microsoft.com/office/drawing/2014/main" id="{AB6B1D6B-B018-484C-BE8F-9BC64FBF7C40}"/>
              </a:ext>
            </a:extLst>
          </p:cNvPr>
          <p:cNvSpPr txBox="1"/>
          <p:nvPr/>
        </p:nvSpPr>
        <p:spPr>
          <a:xfrm>
            <a:off x="1581594" y="1348660"/>
            <a:ext cx="1657350" cy="369332"/>
          </a:xfrm>
          <a:prstGeom prst="rect">
            <a:avLst/>
          </a:prstGeom>
          <a:noFill/>
        </p:spPr>
        <p:txBody>
          <a:bodyPr wrap="square" rtlCol="0">
            <a:spAutoFit/>
          </a:bodyPr>
          <a:lstStyle/>
          <a:p>
            <a:r>
              <a:rPr lang="en-US" b="1">
                <a:solidFill>
                  <a:schemeClr val="bg1"/>
                </a:solidFill>
                <a:latin typeface="+mj-lt"/>
              </a:rPr>
              <a:t>Cost</a:t>
            </a:r>
          </a:p>
        </p:txBody>
      </p:sp>
      <p:sp>
        <p:nvSpPr>
          <p:cNvPr id="36" name="CuadroTexto 35">
            <a:extLst>
              <a:ext uri="{FF2B5EF4-FFF2-40B4-BE49-F238E27FC236}">
                <a16:creationId xmlns:a16="http://schemas.microsoft.com/office/drawing/2014/main" id="{9D828EB7-B855-4B75-BBB4-599A0EA3591E}"/>
              </a:ext>
            </a:extLst>
          </p:cNvPr>
          <p:cNvSpPr txBox="1"/>
          <p:nvPr/>
        </p:nvSpPr>
        <p:spPr>
          <a:xfrm>
            <a:off x="1581594" y="1701832"/>
            <a:ext cx="1657350" cy="545816"/>
          </a:xfrm>
          <a:prstGeom prst="rect">
            <a:avLst/>
          </a:prstGeom>
          <a:noFill/>
        </p:spPr>
        <p:txBody>
          <a:bodyPr wrap="square" lIns="91440" tIns="45720" rIns="91440" bIns="45720" rtlCol="0" anchor="t">
            <a:noAutofit/>
          </a:bodyPr>
          <a:lstStyle/>
          <a:p>
            <a:r>
              <a:rPr lang="en-US" sz="1400" dirty="0">
                <a:solidFill>
                  <a:schemeClr val="bg1"/>
                </a:solidFill>
              </a:rPr>
              <a:t>Mercury is the smallest planet</a:t>
            </a:r>
          </a:p>
        </p:txBody>
      </p:sp>
      <p:sp>
        <p:nvSpPr>
          <p:cNvPr id="64" name="CuadroTexto 63">
            <a:extLst>
              <a:ext uri="{FF2B5EF4-FFF2-40B4-BE49-F238E27FC236}">
                <a16:creationId xmlns:a16="http://schemas.microsoft.com/office/drawing/2014/main" id="{56CB42CA-F8EA-4EC1-9679-D42868C8FCD8}"/>
              </a:ext>
            </a:extLst>
          </p:cNvPr>
          <p:cNvSpPr txBox="1"/>
          <p:nvPr/>
        </p:nvSpPr>
        <p:spPr>
          <a:xfrm>
            <a:off x="1581594" y="2528531"/>
            <a:ext cx="1657350" cy="369332"/>
          </a:xfrm>
          <a:prstGeom prst="rect">
            <a:avLst/>
          </a:prstGeom>
          <a:noFill/>
        </p:spPr>
        <p:txBody>
          <a:bodyPr wrap="square" rtlCol="0">
            <a:spAutoFit/>
          </a:bodyPr>
          <a:lstStyle/>
          <a:p>
            <a:r>
              <a:rPr lang="en-US" b="1">
                <a:solidFill>
                  <a:schemeClr val="bg1"/>
                </a:solidFill>
                <a:latin typeface="+mj-lt"/>
              </a:rPr>
              <a:t>Benefits</a:t>
            </a:r>
          </a:p>
        </p:txBody>
      </p:sp>
      <p:sp>
        <p:nvSpPr>
          <p:cNvPr id="75" name="CuadroTexto 74">
            <a:extLst>
              <a:ext uri="{FF2B5EF4-FFF2-40B4-BE49-F238E27FC236}">
                <a16:creationId xmlns:a16="http://schemas.microsoft.com/office/drawing/2014/main" id="{BE87D1A6-5B7E-441F-8513-17A9E6D871E5}"/>
              </a:ext>
            </a:extLst>
          </p:cNvPr>
          <p:cNvSpPr txBox="1"/>
          <p:nvPr/>
        </p:nvSpPr>
        <p:spPr>
          <a:xfrm>
            <a:off x="1581594" y="2881703"/>
            <a:ext cx="1657350" cy="545816"/>
          </a:xfrm>
          <a:prstGeom prst="rect">
            <a:avLst/>
          </a:prstGeom>
          <a:noFill/>
        </p:spPr>
        <p:txBody>
          <a:bodyPr wrap="square" rtlCol="0">
            <a:noAutofit/>
          </a:bodyPr>
          <a:lstStyle/>
          <a:p>
            <a:r>
              <a:rPr lang="en-US" sz="1400">
                <a:solidFill>
                  <a:schemeClr val="bg1"/>
                </a:solidFill>
              </a:rPr>
              <a:t>Mars is actually a very cold place</a:t>
            </a:r>
          </a:p>
        </p:txBody>
      </p:sp>
      <p:sp>
        <p:nvSpPr>
          <p:cNvPr id="77" name="CuadroTexto 76">
            <a:extLst>
              <a:ext uri="{FF2B5EF4-FFF2-40B4-BE49-F238E27FC236}">
                <a16:creationId xmlns:a16="http://schemas.microsoft.com/office/drawing/2014/main" id="{84B5E016-6AA5-456C-875A-789EE663B8DA}"/>
              </a:ext>
            </a:extLst>
          </p:cNvPr>
          <p:cNvSpPr txBox="1"/>
          <p:nvPr/>
        </p:nvSpPr>
        <p:spPr>
          <a:xfrm>
            <a:off x="1581594" y="3708402"/>
            <a:ext cx="1657350" cy="369332"/>
          </a:xfrm>
          <a:prstGeom prst="rect">
            <a:avLst/>
          </a:prstGeom>
          <a:noFill/>
        </p:spPr>
        <p:txBody>
          <a:bodyPr wrap="square" rtlCol="0">
            <a:spAutoFit/>
          </a:bodyPr>
          <a:lstStyle/>
          <a:p>
            <a:r>
              <a:rPr lang="en-US" b="1">
                <a:solidFill>
                  <a:schemeClr val="bg1"/>
                </a:solidFill>
                <a:latin typeface="+mj-lt"/>
              </a:rPr>
              <a:t>ROI</a:t>
            </a:r>
          </a:p>
        </p:txBody>
      </p:sp>
      <p:sp>
        <p:nvSpPr>
          <p:cNvPr id="88" name="CuadroTexto 87">
            <a:extLst>
              <a:ext uri="{FF2B5EF4-FFF2-40B4-BE49-F238E27FC236}">
                <a16:creationId xmlns:a16="http://schemas.microsoft.com/office/drawing/2014/main" id="{9DA2B179-24AF-4A4F-8800-13B855B3C5D8}"/>
              </a:ext>
            </a:extLst>
          </p:cNvPr>
          <p:cNvSpPr txBox="1"/>
          <p:nvPr/>
        </p:nvSpPr>
        <p:spPr>
          <a:xfrm>
            <a:off x="1581594" y="4061574"/>
            <a:ext cx="1657350" cy="545816"/>
          </a:xfrm>
          <a:prstGeom prst="rect">
            <a:avLst/>
          </a:prstGeom>
          <a:noFill/>
        </p:spPr>
        <p:txBody>
          <a:bodyPr wrap="square" lIns="91440" tIns="45720" rIns="91440" bIns="45720" rtlCol="0" anchor="t">
            <a:noAutofit/>
          </a:bodyPr>
          <a:lstStyle/>
          <a:p>
            <a:r>
              <a:rPr lang="en-US" sz="1400" dirty="0">
                <a:solidFill>
                  <a:schemeClr val="bg1"/>
                </a:solidFill>
              </a:rPr>
              <a:t>Jupiter is the biggest planet</a:t>
            </a:r>
            <a:endParaRPr lang="es-ES" dirty="0"/>
          </a:p>
        </p:txBody>
      </p:sp>
      <p:grpSp>
        <p:nvGrpSpPr>
          <p:cNvPr id="53" name="Google Shape;8653;p16">
            <a:extLst>
              <a:ext uri="{FF2B5EF4-FFF2-40B4-BE49-F238E27FC236}">
                <a16:creationId xmlns:a16="http://schemas.microsoft.com/office/drawing/2014/main" id="{A025E850-E083-4D96-B633-CEC6C8CCC960}"/>
              </a:ext>
            </a:extLst>
          </p:cNvPr>
          <p:cNvGrpSpPr/>
          <p:nvPr/>
        </p:nvGrpSpPr>
        <p:grpSpPr>
          <a:xfrm>
            <a:off x="967634" y="2750510"/>
            <a:ext cx="501193" cy="500691"/>
            <a:chOff x="2201806" y="1976585"/>
            <a:chExt cx="349784" cy="349434"/>
          </a:xfrm>
          <a:solidFill>
            <a:schemeClr val="bg1"/>
          </a:solidFill>
        </p:grpSpPr>
        <p:sp>
          <p:nvSpPr>
            <p:cNvPr id="54" name="Google Shape;8654;p16">
              <a:extLst>
                <a:ext uri="{FF2B5EF4-FFF2-40B4-BE49-F238E27FC236}">
                  <a16:creationId xmlns:a16="http://schemas.microsoft.com/office/drawing/2014/main" id="{689AC7A9-8345-4B07-A6CC-F11A3495DFF3}"/>
                </a:ext>
              </a:extLst>
            </p:cNvPr>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 name="Google Shape;8655;p16">
              <a:extLst>
                <a:ext uri="{FF2B5EF4-FFF2-40B4-BE49-F238E27FC236}">
                  <a16:creationId xmlns:a16="http://schemas.microsoft.com/office/drawing/2014/main" id="{B9061F8F-54AD-4963-9238-7FDFDEC9C718}"/>
                </a:ext>
              </a:extLst>
            </p:cNvPr>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8656;p16">
              <a:extLst>
                <a:ext uri="{FF2B5EF4-FFF2-40B4-BE49-F238E27FC236}">
                  <a16:creationId xmlns:a16="http://schemas.microsoft.com/office/drawing/2014/main" id="{76C8AE4A-A4C1-4F2D-834F-54A42740D7A3}"/>
                </a:ext>
              </a:extLst>
            </p:cNvPr>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8657;p16">
              <a:extLst>
                <a:ext uri="{FF2B5EF4-FFF2-40B4-BE49-F238E27FC236}">
                  <a16:creationId xmlns:a16="http://schemas.microsoft.com/office/drawing/2014/main" id="{DAB5ECC2-D356-4D79-A79C-DA7367F5F5C0}"/>
                </a:ext>
              </a:extLst>
            </p:cNvPr>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414167209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0-#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par>
                          <p:cTn id="9" fill="hold">
                            <p:stCondLst>
                              <p:cond delay="1500"/>
                            </p:stCondLst>
                            <p:childTnLst>
                              <p:par>
                                <p:cTn id="10" presetID="22" presetClass="entr" presetSubtype="8" fill="hold" nodeType="after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left)">
                                      <p:cBhvr>
                                        <p:cTn id="12" dur="500"/>
                                        <p:tgtEl>
                                          <p:spTgt spid="48"/>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left)">
                                      <p:cBhvr>
                                        <p:cTn id="15" dur="500"/>
                                        <p:tgtEl>
                                          <p:spTgt spid="36"/>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ipe(left)">
                                      <p:cBhvr>
                                        <p:cTn id="18" dur="500"/>
                                        <p:tgtEl>
                                          <p:spTgt spid="25"/>
                                        </p:tgtEl>
                                      </p:cBhvr>
                                    </p:animEffect>
                                  </p:childTnLst>
                                </p:cTn>
                              </p:par>
                            </p:childTnLst>
                          </p:cTn>
                        </p:par>
                        <p:par>
                          <p:cTn id="19" fill="hold">
                            <p:stCondLst>
                              <p:cond delay="2000"/>
                            </p:stCondLst>
                            <p:childTnLst>
                              <p:par>
                                <p:cTn id="20" presetID="2" presetClass="entr" presetSubtype="8" fill="hold" grpId="0" nodeType="afterEffect">
                                  <p:stCondLst>
                                    <p:cond delay="0"/>
                                  </p:stCondLst>
                                  <p:childTnLst>
                                    <p:set>
                                      <p:cBhvr>
                                        <p:cTn id="21" dur="1" fill="hold">
                                          <p:stCondLst>
                                            <p:cond delay="0"/>
                                          </p:stCondLst>
                                        </p:cTn>
                                        <p:tgtEl>
                                          <p:spTgt spid="63"/>
                                        </p:tgtEl>
                                        <p:attrNameLst>
                                          <p:attrName>style.visibility</p:attrName>
                                        </p:attrNameLst>
                                      </p:cBhvr>
                                      <p:to>
                                        <p:strVal val="visible"/>
                                      </p:to>
                                    </p:set>
                                    <p:anim calcmode="lin" valueType="num">
                                      <p:cBhvr additive="base">
                                        <p:cTn id="22" dur="500" fill="hold"/>
                                        <p:tgtEl>
                                          <p:spTgt spid="63"/>
                                        </p:tgtEl>
                                        <p:attrNameLst>
                                          <p:attrName>ppt_x</p:attrName>
                                        </p:attrNameLst>
                                      </p:cBhvr>
                                      <p:tavLst>
                                        <p:tav tm="0">
                                          <p:val>
                                            <p:strVal val="0-#ppt_w/2"/>
                                          </p:val>
                                        </p:tav>
                                        <p:tav tm="100000">
                                          <p:val>
                                            <p:strVal val="#ppt_x"/>
                                          </p:val>
                                        </p:tav>
                                      </p:tavLst>
                                    </p:anim>
                                    <p:anim calcmode="lin" valueType="num">
                                      <p:cBhvr additive="base">
                                        <p:cTn id="23" dur="500" fill="hold"/>
                                        <p:tgtEl>
                                          <p:spTgt spid="63"/>
                                        </p:tgtEl>
                                        <p:attrNameLst>
                                          <p:attrName>ppt_y</p:attrName>
                                        </p:attrNameLst>
                                      </p:cBhvr>
                                      <p:tavLst>
                                        <p:tav tm="0">
                                          <p:val>
                                            <p:strVal val="#ppt_y"/>
                                          </p:val>
                                        </p:tav>
                                        <p:tav tm="100000">
                                          <p:val>
                                            <p:strVal val="#ppt_y"/>
                                          </p:val>
                                        </p:tav>
                                      </p:tavLst>
                                    </p:anim>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wipe(left)">
                                      <p:cBhvr>
                                        <p:cTn id="27" dur="500"/>
                                        <p:tgtEl>
                                          <p:spTgt spid="53"/>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wipe(left)">
                                      <p:cBhvr>
                                        <p:cTn id="30" dur="500"/>
                                        <p:tgtEl>
                                          <p:spTgt spid="7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64"/>
                                        </p:tgtEl>
                                        <p:attrNameLst>
                                          <p:attrName>style.visibility</p:attrName>
                                        </p:attrNameLst>
                                      </p:cBhvr>
                                      <p:to>
                                        <p:strVal val="visible"/>
                                      </p:to>
                                    </p:set>
                                    <p:animEffect transition="in" filter="wipe(left)">
                                      <p:cBhvr>
                                        <p:cTn id="33" dur="500"/>
                                        <p:tgtEl>
                                          <p:spTgt spid="64"/>
                                        </p:tgtEl>
                                      </p:cBhvr>
                                    </p:animEffect>
                                  </p:childTnLst>
                                </p:cTn>
                              </p:par>
                            </p:childTnLst>
                          </p:cTn>
                        </p:par>
                        <p:par>
                          <p:cTn id="34" fill="hold">
                            <p:stCondLst>
                              <p:cond delay="3000"/>
                            </p:stCondLst>
                            <p:childTnLst>
                              <p:par>
                                <p:cTn id="35" presetID="2" presetClass="entr" presetSubtype="8" fill="hold" grpId="0" nodeType="after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additive="base">
                                        <p:cTn id="37" dur="500" fill="hold"/>
                                        <p:tgtEl>
                                          <p:spTgt spid="76"/>
                                        </p:tgtEl>
                                        <p:attrNameLst>
                                          <p:attrName>ppt_x</p:attrName>
                                        </p:attrNameLst>
                                      </p:cBhvr>
                                      <p:tavLst>
                                        <p:tav tm="0">
                                          <p:val>
                                            <p:strVal val="0-#ppt_w/2"/>
                                          </p:val>
                                        </p:tav>
                                        <p:tav tm="100000">
                                          <p:val>
                                            <p:strVal val="#ppt_x"/>
                                          </p:val>
                                        </p:tav>
                                      </p:tavLst>
                                    </p:anim>
                                    <p:anim calcmode="lin" valueType="num">
                                      <p:cBhvr additive="base">
                                        <p:cTn id="38" dur="500" fill="hold"/>
                                        <p:tgtEl>
                                          <p:spTgt spid="76"/>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2" presetClass="entr" presetSubtype="8" fill="hold" nodeType="afterEffect">
                                  <p:stCondLst>
                                    <p:cond delay="0"/>
                                  </p:stCondLst>
                                  <p:childTnLst>
                                    <p:set>
                                      <p:cBhvr>
                                        <p:cTn id="41" dur="1" fill="hold">
                                          <p:stCondLst>
                                            <p:cond delay="0"/>
                                          </p:stCondLst>
                                        </p:cTn>
                                        <p:tgtEl>
                                          <p:spTgt spid="45"/>
                                        </p:tgtEl>
                                        <p:attrNameLst>
                                          <p:attrName>style.visibility</p:attrName>
                                        </p:attrNameLst>
                                      </p:cBhvr>
                                      <p:to>
                                        <p:strVal val="visible"/>
                                      </p:to>
                                    </p:set>
                                    <p:animEffect transition="in" filter="wipe(left)">
                                      <p:cBhvr>
                                        <p:cTn id="42" dur="500"/>
                                        <p:tgtEl>
                                          <p:spTgt spid="45"/>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77"/>
                                        </p:tgtEl>
                                        <p:attrNameLst>
                                          <p:attrName>style.visibility</p:attrName>
                                        </p:attrNameLst>
                                      </p:cBhvr>
                                      <p:to>
                                        <p:strVal val="visible"/>
                                      </p:to>
                                    </p:set>
                                    <p:animEffect transition="in" filter="wipe(left)">
                                      <p:cBhvr>
                                        <p:cTn id="45" dur="500"/>
                                        <p:tgtEl>
                                          <p:spTgt spid="77"/>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88"/>
                                        </p:tgtEl>
                                        <p:attrNameLst>
                                          <p:attrName>style.visibility</p:attrName>
                                        </p:attrNameLst>
                                      </p:cBhvr>
                                      <p:to>
                                        <p:strVal val="visible"/>
                                      </p:to>
                                    </p:set>
                                    <p:animEffect transition="in" filter="wipe(left)">
                                      <p:cBhvr>
                                        <p:cTn id="48" dur="500"/>
                                        <p:tgtEl>
                                          <p:spTgt spid="88"/>
                                        </p:tgtEl>
                                      </p:cBhvr>
                                    </p:animEffect>
                                  </p:childTnLst>
                                </p:cTn>
                              </p:par>
                            </p:childTnLst>
                          </p:cTn>
                        </p:par>
                        <p:par>
                          <p:cTn id="49" fill="hold">
                            <p:stCondLst>
                              <p:cond delay="4000"/>
                            </p:stCondLst>
                            <p:childTnLst>
                              <p:par>
                                <p:cTn id="50" presetID="22" presetClass="entr" presetSubtype="8" fill="hold" grpId="0"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ipe(left)">
                                      <p:cBhvr>
                                        <p:cTn id="52" dur="500"/>
                                        <p:tgtEl>
                                          <p:spTgt spid="8"/>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wipe(left)">
                                      <p:cBhvr>
                                        <p:cTn id="5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63" grpId="0" animBg="1"/>
      <p:bldP spid="24" grpId="0" animBg="1"/>
      <p:bldP spid="5" grpId="0"/>
      <p:bldGraphic spid="8" grpId="0">
        <p:bldAsOne/>
      </p:bldGraphic>
      <p:bldP spid="25" grpId="0"/>
      <p:bldP spid="36" grpId="0"/>
      <p:bldP spid="64" grpId="0"/>
      <p:bldP spid="75" grpId="0"/>
      <p:bldP spid="77" grpId="0"/>
      <p:bldP spid="8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229437-0AF0-4A12-B58F-9CC2767FE707}"/>
              </a:ext>
            </a:extLst>
          </p:cNvPr>
          <p:cNvSpPr>
            <a:spLocks noGrp="1"/>
          </p:cNvSpPr>
          <p:nvPr>
            <p:ph type="title"/>
          </p:nvPr>
        </p:nvSpPr>
        <p:spPr/>
        <p:txBody>
          <a:bodyPr/>
          <a:lstStyle/>
          <a:p>
            <a:r>
              <a:rPr lang="en-US" dirty="0"/>
              <a:t>The marketing canvas</a:t>
            </a:r>
          </a:p>
        </p:txBody>
      </p:sp>
      <p:sp>
        <p:nvSpPr>
          <p:cNvPr id="28" name="Rectangle: Top Corners One Rounded and One Snipped 6">
            <a:extLst>
              <a:ext uri="{FF2B5EF4-FFF2-40B4-BE49-F238E27FC236}">
                <a16:creationId xmlns:a16="http://schemas.microsoft.com/office/drawing/2014/main" id="{D39D194E-388F-4A0E-8438-F1F9DE446C21}"/>
              </a:ext>
            </a:extLst>
          </p:cNvPr>
          <p:cNvSpPr/>
          <p:nvPr/>
        </p:nvSpPr>
        <p:spPr>
          <a:xfrm flipH="1">
            <a:off x="500375" y="1268016"/>
            <a:ext cx="1535974" cy="2747180"/>
          </a:xfrm>
          <a:prstGeom prst="snipRoundRect">
            <a:avLst>
              <a:gd name="adj1" fmla="val 16667"/>
              <a:gd name="adj2" fmla="val 12390"/>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2" name="CuadroTexto 31">
            <a:extLst>
              <a:ext uri="{FF2B5EF4-FFF2-40B4-BE49-F238E27FC236}">
                <a16:creationId xmlns:a16="http://schemas.microsoft.com/office/drawing/2014/main" id="{7F269CEF-7CA8-4C79-9A36-D7A0BD21D3EF}"/>
              </a:ext>
            </a:extLst>
          </p:cNvPr>
          <p:cNvSpPr txBox="1"/>
          <p:nvPr/>
        </p:nvSpPr>
        <p:spPr>
          <a:xfrm>
            <a:off x="615763" y="1333478"/>
            <a:ext cx="1317541" cy="338554"/>
          </a:xfrm>
          <a:prstGeom prst="rect">
            <a:avLst/>
          </a:prstGeom>
          <a:noFill/>
        </p:spPr>
        <p:txBody>
          <a:bodyPr wrap="square" rtlCol="0">
            <a:spAutoFit/>
          </a:bodyPr>
          <a:lstStyle/>
          <a:p>
            <a:pPr algn="ctr"/>
            <a:r>
              <a:rPr lang="en-US" sz="1600" b="1" dirty="0">
                <a:solidFill>
                  <a:schemeClr val="bg1"/>
                </a:solidFill>
                <a:latin typeface="+mj-lt"/>
              </a:rPr>
              <a:t>Content</a:t>
            </a:r>
          </a:p>
        </p:txBody>
      </p:sp>
      <p:sp>
        <p:nvSpPr>
          <p:cNvPr id="33" name="CuadroTexto 32">
            <a:extLst>
              <a:ext uri="{FF2B5EF4-FFF2-40B4-BE49-F238E27FC236}">
                <a16:creationId xmlns:a16="http://schemas.microsoft.com/office/drawing/2014/main" id="{1D703DB5-AFB3-4722-8F82-03313E98A2BC}"/>
              </a:ext>
            </a:extLst>
          </p:cNvPr>
          <p:cNvSpPr txBox="1"/>
          <p:nvPr/>
        </p:nvSpPr>
        <p:spPr>
          <a:xfrm>
            <a:off x="563329" y="1632938"/>
            <a:ext cx="1425307" cy="2382258"/>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endParaRPr lang="en-US" sz="1200" dirty="0">
              <a:solidFill>
                <a:schemeClr val="bg1"/>
              </a:solidFill>
            </a:endParaRPr>
          </a:p>
        </p:txBody>
      </p:sp>
      <p:sp>
        <p:nvSpPr>
          <p:cNvPr id="34" name="Rectangle: Top Corners One Rounded and One Snipped 6">
            <a:extLst>
              <a:ext uri="{FF2B5EF4-FFF2-40B4-BE49-F238E27FC236}">
                <a16:creationId xmlns:a16="http://schemas.microsoft.com/office/drawing/2014/main" id="{7DA17603-59ED-4DA5-879B-41924AE8075F}"/>
              </a:ext>
            </a:extLst>
          </p:cNvPr>
          <p:cNvSpPr/>
          <p:nvPr/>
        </p:nvSpPr>
        <p:spPr>
          <a:xfrm flipH="1">
            <a:off x="2151736" y="1268016"/>
            <a:ext cx="1535974" cy="1303734"/>
          </a:xfrm>
          <a:prstGeom prst="snipRoundRect">
            <a:avLst>
              <a:gd name="adj1" fmla="val 16667"/>
              <a:gd name="adj2" fmla="val 10834"/>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8" name="CuadroTexto 37">
            <a:extLst>
              <a:ext uri="{FF2B5EF4-FFF2-40B4-BE49-F238E27FC236}">
                <a16:creationId xmlns:a16="http://schemas.microsoft.com/office/drawing/2014/main" id="{BA80945F-E939-461C-808B-66C58EF619B6}"/>
              </a:ext>
            </a:extLst>
          </p:cNvPr>
          <p:cNvSpPr txBox="1"/>
          <p:nvPr/>
        </p:nvSpPr>
        <p:spPr>
          <a:xfrm>
            <a:off x="2267124" y="1333478"/>
            <a:ext cx="1317541" cy="338554"/>
          </a:xfrm>
          <a:prstGeom prst="rect">
            <a:avLst/>
          </a:prstGeom>
          <a:noFill/>
        </p:spPr>
        <p:txBody>
          <a:bodyPr wrap="square" rtlCol="0">
            <a:spAutoFit/>
          </a:bodyPr>
          <a:lstStyle/>
          <a:p>
            <a:pPr algn="ctr"/>
            <a:r>
              <a:rPr lang="en-US" sz="1600" b="1">
                <a:solidFill>
                  <a:schemeClr val="bg1"/>
                </a:solidFill>
                <a:latin typeface="+mj-lt"/>
              </a:rPr>
              <a:t>ADS</a:t>
            </a:r>
          </a:p>
        </p:txBody>
      </p:sp>
      <p:sp>
        <p:nvSpPr>
          <p:cNvPr id="40" name="Rectangle: Top Corners One Rounded and One Snipped 6">
            <a:extLst>
              <a:ext uri="{FF2B5EF4-FFF2-40B4-BE49-F238E27FC236}">
                <a16:creationId xmlns:a16="http://schemas.microsoft.com/office/drawing/2014/main" id="{7FDC6DD7-E791-4116-8147-7B58323D1A28}"/>
              </a:ext>
            </a:extLst>
          </p:cNvPr>
          <p:cNvSpPr/>
          <p:nvPr/>
        </p:nvSpPr>
        <p:spPr>
          <a:xfrm flipH="1">
            <a:off x="3803097" y="1268016"/>
            <a:ext cx="1535974" cy="2747180"/>
          </a:xfrm>
          <a:prstGeom prst="snipRoundRect">
            <a:avLst>
              <a:gd name="adj1" fmla="val 16667"/>
              <a:gd name="adj2" fmla="val 10545"/>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4" name="CuadroTexto 43">
            <a:extLst>
              <a:ext uri="{FF2B5EF4-FFF2-40B4-BE49-F238E27FC236}">
                <a16:creationId xmlns:a16="http://schemas.microsoft.com/office/drawing/2014/main" id="{D680139E-D010-44B4-AF64-3B718510042A}"/>
              </a:ext>
            </a:extLst>
          </p:cNvPr>
          <p:cNvSpPr txBox="1"/>
          <p:nvPr/>
        </p:nvSpPr>
        <p:spPr>
          <a:xfrm>
            <a:off x="3918485" y="1333478"/>
            <a:ext cx="1317541" cy="338554"/>
          </a:xfrm>
          <a:prstGeom prst="rect">
            <a:avLst/>
          </a:prstGeom>
          <a:noFill/>
        </p:spPr>
        <p:txBody>
          <a:bodyPr wrap="square" rtlCol="0">
            <a:spAutoFit/>
          </a:bodyPr>
          <a:lstStyle/>
          <a:p>
            <a:pPr algn="ctr"/>
            <a:r>
              <a:rPr lang="en-US" sz="1600" b="1">
                <a:solidFill>
                  <a:schemeClr val="bg1"/>
                </a:solidFill>
                <a:latin typeface="+mj-lt"/>
              </a:rPr>
              <a:t>Goals</a:t>
            </a:r>
          </a:p>
        </p:txBody>
      </p:sp>
      <p:sp>
        <p:nvSpPr>
          <p:cNvPr id="46" name="Rectangle: Top Corners One Rounded and One Snipped 6">
            <a:extLst>
              <a:ext uri="{FF2B5EF4-FFF2-40B4-BE49-F238E27FC236}">
                <a16:creationId xmlns:a16="http://schemas.microsoft.com/office/drawing/2014/main" id="{5F447573-77CA-4394-9F39-1694B0CD51ED}"/>
              </a:ext>
            </a:extLst>
          </p:cNvPr>
          <p:cNvSpPr/>
          <p:nvPr/>
        </p:nvSpPr>
        <p:spPr>
          <a:xfrm flipH="1">
            <a:off x="5454458" y="1268016"/>
            <a:ext cx="1535974" cy="1303734"/>
          </a:xfrm>
          <a:prstGeom prst="snipRoundRect">
            <a:avLst>
              <a:gd name="adj1" fmla="val 16667"/>
              <a:gd name="adj2" fmla="val 1137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0" name="CuadroTexto 49">
            <a:extLst>
              <a:ext uri="{FF2B5EF4-FFF2-40B4-BE49-F238E27FC236}">
                <a16:creationId xmlns:a16="http://schemas.microsoft.com/office/drawing/2014/main" id="{AF9EEA8F-1316-4C04-BF25-C7A8FC92BFE7}"/>
              </a:ext>
            </a:extLst>
          </p:cNvPr>
          <p:cNvSpPr txBox="1"/>
          <p:nvPr/>
        </p:nvSpPr>
        <p:spPr>
          <a:xfrm>
            <a:off x="5569846" y="1333478"/>
            <a:ext cx="1317541" cy="338554"/>
          </a:xfrm>
          <a:prstGeom prst="rect">
            <a:avLst/>
          </a:prstGeom>
          <a:noFill/>
        </p:spPr>
        <p:txBody>
          <a:bodyPr wrap="square" lIns="91440" tIns="45720" rIns="91440" bIns="45720" rtlCol="0" anchor="t">
            <a:spAutoFit/>
          </a:bodyPr>
          <a:lstStyle/>
          <a:p>
            <a:pPr algn="ctr"/>
            <a:r>
              <a:rPr lang="en-US" sz="1600" b="1" dirty="0">
                <a:solidFill>
                  <a:schemeClr val="bg1"/>
                </a:solidFill>
                <a:latin typeface="+mj-lt"/>
              </a:rPr>
              <a:t>Soc. media</a:t>
            </a:r>
          </a:p>
        </p:txBody>
      </p:sp>
      <p:sp>
        <p:nvSpPr>
          <p:cNvPr id="52" name="Rectangle: Top Corners One Rounded and One Snipped 6">
            <a:extLst>
              <a:ext uri="{FF2B5EF4-FFF2-40B4-BE49-F238E27FC236}">
                <a16:creationId xmlns:a16="http://schemas.microsoft.com/office/drawing/2014/main" id="{959F20F1-15CF-45E4-85B7-AA55EE0193C1}"/>
              </a:ext>
            </a:extLst>
          </p:cNvPr>
          <p:cNvSpPr/>
          <p:nvPr/>
        </p:nvSpPr>
        <p:spPr>
          <a:xfrm flipH="1">
            <a:off x="7105819" y="1268016"/>
            <a:ext cx="1535974" cy="2747180"/>
          </a:xfrm>
          <a:prstGeom prst="snipRoundRect">
            <a:avLst>
              <a:gd name="adj1" fmla="val 16667"/>
              <a:gd name="adj2" fmla="val 1146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6" name="CuadroTexto 55">
            <a:extLst>
              <a:ext uri="{FF2B5EF4-FFF2-40B4-BE49-F238E27FC236}">
                <a16:creationId xmlns:a16="http://schemas.microsoft.com/office/drawing/2014/main" id="{081B053B-35D5-4B4E-B959-0E82CBD525D6}"/>
              </a:ext>
            </a:extLst>
          </p:cNvPr>
          <p:cNvSpPr txBox="1"/>
          <p:nvPr/>
        </p:nvSpPr>
        <p:spPr>
          <a:xfrm>
            <a:off x="7221207" y="1333478"/>
            <a:ext cx="1317541" cy="338554"/>
          </a:xfrm>
          <a:prstGeom prst="rect">
            <a:avLst/>
          </a:prstGeom>
          <a:noFill/>
        </p:spPr>
        <p:txBody>
          <a:bodyPr wrap="square" rtlCol="0">
            <a:spAutoFit/>
          </a:bodyPr>
          <a:lstStyle/>
          <a:p>
            <a:pPr algn="ctr"/>
            <a:r>
              <a:rPr lang="en-US" sz="1600" b="1">
                <a:solidFill>
                  <a:schemeClr val="bg1"/>
                </a:solidFill>
                <a:latin typeface="+mj-lt"/>
              </a:rPr>
              <a:t>Value</a:t>
            </a:r>
          </a:p>
        </p:txBody>
      </p:sp>
      <p:sp>
        <p:nvSpPr>
          <p:cNvPr id="62" name="Rectangle: Top Corners One Rounded and One Snipped 6">
            <a:extLst>
              <a:ext uri="{FF2B5EF4-FFF2-40B4-BE49-F238E27FC236}">
                <a16:creationId xmlns:a16="http://schemas.microsoft.com/office/drawing/2014/main" id="{703FC879-3A27-4548-9357-BD33523D1A75}"/>
              </a:ext>
            </a:extLst>
          </p:cNvPr>
          <p:cNvSpPr/>
          <p:nvPr/>
        </p:nvSpPr>
        <p:spPr>
          <a:xfrm flipH="1">
            <a:off x="2159356" y="2711462"/>
            <a:ext cx="1535974" cy="1303734"/>
          </a:xfrm>
          <a:prstGeom prst="snipRoundRect">
            <a:avLst>
              <a:gd name="adj1" fmla="val 16667"/>
              <a:gd name="adj2" fmla="val 11922"/>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6" name="CuadroTexto 65">
            <a:extLst>
              <a:ext uri="{FF2B5EF4-FFF2-40B4-BE49-F238E27FC236}">
                <a16:creationId xmlns:a16="http://schemas.microsoft.com/office/drawing/2014/main" id="{E3AE6FC1-BD3F-473E-B305-F59317C3FC72}"/>
              </a:ext>
            </a:extLst>
          </p:cNvPr>
          <p:cNvSpPr txBox="1"/>
          <p:nvPr/>
        </p:nvSpPr>
        <p:spPr>
          <a:xfrm>
            <a:off x="2274744" y="2776924"/>
            <a:ext cx="1317541" cy="338554"/>
          </a:xfrm>
          <a:prstGeom prst="rect">
            <a:avLst/>
          </a:prstGeom>
          <a:noFill/>
        </p:spPr>
        <p:txBody>
          <a:bodyPr wrap="square" rtlCol="0">
            <a:spAutoFit/>
          </a:bodyPr>
          <a:lstStyle/>
          <a:p>
            <a:pPr algn="ctr"/>
            <a:r>
              <a:rPr lang="es-ES" sz="1600" b="1" dirty="0">
                <a:solidFill>
                  <a:schemeClr val="bg1"/>
                </a:solidFill>
                <a:latin typeface="+mj-lt"/>
              </a:rPr>
              <a:t>Mobile MK</a:t>
            </a:r>
          </a:p>
        </p:txBody>
      </p:sp>
      <p:sp>
        <p:nvSpPr>
          <p:cNvPr id="72" name="Rectangle: Top Corners One Rounded and One Snipped 6">
            <a:extLst>
              <a:ext uri="{FF2B5EF4-FFF2-40B4-BE49-F238E27FC236}">
                <a16:creationId xmlns:a16="http://schemas.microsoft.com/office/drawing/2014/main" id="{9B9C9A41-8036-429C-A3B0-007FD3C23240}"/>
              </a:ext>
            </a:extLst>
          </p:cNvPr>
          <p:cNvSpPr/>
          <p:nvPr/>
        </p:nvSpPr>
        <p:spPr>
          <a:xfrm flipH="1">
            <a:off x="5462078" y="2711462"/>
            <a:ext cx="1535974" cy="1303734"/>
          </a:xfrm>
          <a:prstGeom prst="snipRoundRect">
            <a:avLst>
              <a:gd name="adj1" fmla="val 16667"/>
              <a:gd name="adj2" fmla="val 11922"/>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76" name="CuadroTexto 75">
            <a:extLst>
              <a:ext uri="{FF2B5EF4-FFF2-40B4-BE49-F238E27FC236}">
                <a16:creationId xmlns:a16="http://schemas.microsoft.com/office/drawing/2014/main" id="{7E7DBA00-077A-4D34-B543-3489BE7C8CF4}"/>
              </a:ext>
            </a:extLst>
          </p:cNvPr>
          <p:cNvSpPr txBox="1"/>
          <p:nvPr/>
        </p:nvSpPr>
        <p:spPr>
          <a:xfrm>
            <a:off x="5577466" y="2776924"/>
            <a:ext cx="1317541" cy="338554"/>
          </a:xfrm>
          <a:prstGeom prst="rect">
            <a:avLst/>
          </a:prstGeom>
          <a:noFill/>
        </p:spPr>
        <p:txBody>
          <a:bodyPr wrap="square" rtlCol="0">
            <a:spAutoFit/>
          </a:bodyPr>
          <a:lstStyle/>
          <a:p>
            <a:pPr algn="ctr"/>
            <a:r>
              <a:rPr lang="en-US" sz="1600" b="1">
                <a:solidFill>
                  <a:schemeClr val="bg1"/>
                </a:solidFill>
                <a:latin typeface="+mj-lt"/>
              </a:rPr>
              <a:t>Email</a:t>
            </a:r>
          </a:p>
        </p:txBody>
      </p:sp>
      <p:sp>
        <p:nvSpPr>
          <p:cNvPr id="82" name="Rectangle: Top Corners One Rounded and One Snipped 6">
            <a:extLst>
              <a:ext uri="{FF2B5EF4-FFF2-40B4-BE49-F238E27FC236}">
                <a16:creationId xmlns:a16="http://schemas.microsoft.com/office/drawing/2014/main" id="{466C161C-E958-4599-B75F-98EF55F5CDED}"/>
              </a:ext>
            </a:extLst>
          </p:cNvPr>
          <p:cNvSpPr/>
          <p:nvPr/>
        </p:nvSpPr>
        <p:spPr>
          <a:xfrm flipH="1">
            <a:off x="500373" y="4152859"/>
            <a:ext cx="4009881" cy="759707"/>
          </a:xfrm>
          <a:prstGeom prst="snipRoundRect">
            <a:avLst>
              <a:gd name="adj1" fmla="val 16667"/>
              <a:gd name="adj2" fmla="val 22392"/>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9" name="CuadroTexto 88">
            <a:extLst>
              <a:ext uri="{FF2B5EF4-FFF2-40B4-BE49-F238E27FC236}">
                <a16:creationId xmlns:a16="http://schemas.microsoft.com/office/drawing/2014/main" id="{A639EA34-640C-438F-8B60-283A28697F1A}"/>
              </a:ext>
            </a:extLst>
          </p:cNvPr>
          <p:cNvSpPr txBox="1"/>
          <p:nvPr/>
        </p:nvSpPr>
        <p:spPr>
          <a:xfrm>
            <a:off x="657939" y="4168181"/>
            <a:ext cx="1317541" cy="338554"/>
          </a:xfrm>
          <a:prstGeom prst="rect">
            <a:avLst/>
          </a:prstGeom>
          <a:noFill/>
        </p:spPr>
        <p:txBody>
          <a:bodyPr wrap="square" rtlCol="0">
            <a:spAutoFit/>
          </a:bodyPr>
          <a:lstStyle/>
          <a:p>
            <a:r>
              <a:rPr lang="en-US" sz="1600" b="1" dirty="0">
                <a:solidFill>
                  <a:schemeClr val="bg1"/>
                </a:solidFill>
                <a:latin typeface="+mj-lt"/>
              </a:rPr>
              <a:t>Monitoring</a:t>
            </a:r>
          </a:p>
        </p:txBody>
      </p:sp>
      <p:sp>
        <p:nvSpPr>
          <p:cNvPr id="90" name="Rectangle: Top Corners One Rounded and One Snipped 6">
            <a:extLst>
              <a:ext uri="{FF2B5EF4-FFF2-40B4-BE49-F238E27FC236}">
                <a16:creationId xmlns:a16="http://schemas.microsoft.com/office/drawing/2014/main" id="{08401DB9-4109-481B-819B-981477E978ED}"/>
              </a:ext>
            </a:extLst>
          </p:cNvPr>
          <p:cNvSpPr/>
          <p:nvPr/>
        </p:nvSpPr>
        <p:spPr>
          <a:xfrm flipH="1">
            <a:off x="4633746" y="4152859"/>
            <a:ext cx="4009881" cy="759707"/>
          </a:xfrm>
          <a:prstGeom prst="snipRoundRect">
            <a:avLst>
              <a:gd name="adj1" fmla="val 16667"/>
              <a:gd name="adj2" fmla="val 17727"/>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97" name="CuadroTexto 96">
            <a:extLst>
              <a:ext uri="{FF2B5EF4-FFF2-40B4-BE49-F238E27FC236}">
                <a16:creationId xmlns:a16="http://schemas.microsoft.com/office/drawing/2014/main" id="{2CDD270F-5F7F-4482-9512-8D77AAA1AFE5}"/>
              </a:ext>
            </a:extLst>
          </p:cNvPr>
          <p:cNvSpPr txBox="1"/>
          <p:nvPr/>
        </p:nvSpPr>
        <p:spPr>
          <a:xfrm>
            <a:off x="4803307" y="4168181"/>
            <a:ext cx="1317541" cy="338554"/>
          </a:xfrm>
          <a:prstGeom prst="rect">
            <a:avLst/>
          </a:prstGeom>
          <a:noFill/>
        </p:spPr>
        <p:txBody>
          <a:bodyPr wrap="square" rtlCol="0">
            <a:spAutoFit/>
          </a:bodyPr>
          <a:lstStyle/>
          <a:p>
            <a:r>
              <a:rPr lang="en-US" sz="1600" b="1">
                <a:solidFill>
                  <a:schemeClr val="bg1"/>
                </a:solidFill>
                <a:latin typeface="+mj-lt"/>
              </a:rPr>
              <a:t>Timeline</a:t>
            </a:r>
          </a:p>
        </p:txBody>
      </p:sp>
      <p:sp>
        <p:nvSpPr>
          <p:cNvPr id="98" name="CuadroTexto 97">
            <a:extLst>
              <a:ext uri="{FF2B5EF4-FFF2-40B4-BE49-F238E27FC236}">
                <a16:creationId xmlns:a16="http://schemas.microsoft.com/office/drawing/2014/main" id="{2AE5CC7F-2BF0-4F75-BE7C-03FC43E438AA}"/>
              </a:ext>
            </a:extLst>
          </p:cNvPr>
          <p:cNvSpPr txBox="1"/>
          <p:nvPr/>
        </p:nvSpPr>
        <p:spPr>
          <a:xfrm>
            <a:off x="3858430" y="1632938"/>
            <a:ext cx="1425307" cy="2382258"/>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indent="-133200"/>
            <a:r>
              <a:rPr lang="en-US" sz="1200" dirty="0">
                <a:solidFill>
                  <a:schemeClr val="bg1"/>
                </a:solidFill>
              </a:rPr>
              <a:t> </a:t>
            </a:r>
          </a:p>
        </p:txBody>
      </p:sp>
      <p:sp>
        <p:nvSpPr>
          <p:cNvPr id="99" name="CuadroTexto 98">
            <a:extLst>
              <a:ext uri="{FF2B5EF4-FFF2-40B4-BE49-F238E27FC236}">
                <a16:creationId xmlns:a16="http://schemas.microsoft.com/office/drawing/2014/main" id="{EC2B50BE-040B-4B8E-BEF8-4D7D4C949DB1}"/>
              </a:ext>
            </a:extLst>
          </p:cNvPr>
          <p:cNvSpPr txBox="1"/>
          <p:nvPr/>
        </p:nvSpPr>
        <p:spPr>
          <a:xfrm>
            <a:off x="7153531" y="1632938"/>
            <a:ext cx="1425307" cy="2382258"/>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p:txBody>
      </p:sp>
      <p:sp>
        <p:nvSpPr>
          <p:cNvPr id="100" name="CuadroTexto 99">
            <a:extLst>
              <a:ext uri="{FF2B5EF4-FFF2-40B4-BE49-F238E27FC236}">
                <a16:creationId xmlns:a16="http://schemas.microsoft.com/office/drawing/2014/main" id="{15635E0E-A2D8-4B55-84BB-BF921AAF8A1D}"/>
              </a:ext>
            </a:extLst>
          </p:cNvPr>
          <p:cNvSpPr txBox="1"/>
          <p:nvPr/>
        </p:nvSpPr>
        <p:spPr>
          <a:xfrm>
            <a:off x="2214689" y="1632938"/>
            <a:ext cx="1425307" cy="938812"/>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p:txBody>
      </p:sp>
      <p:sp>
        <p:nvSpPr>
          <p:cNvPr id="101" name="CuadroTexto 100">
            <a:extLst>
              <a:ext uri="{FF2B5EF4-FFF2-40B4-BE49-F238E27FC236}">
                <a16:creationId xmlns:a16="http://schemas.microsoft.com/office/drawing/2014/main" id="{7C11D134-F0A6-4691-B80D-18BDB910A495}"/>
              </a:ext>
            </a:extLst>
          </p:cNvPr>
          <p:cNvSpPr txBox="1"/>
          <p:nvPr/>
        </p:nvSpPr>
        <p:spPr>
          <a:xfrm>
            <a:off x="5509791" y="1632938"/>
            <a:ext cx="1425307" cy="938812"/>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p:txBody>
      </p:sp>
      <p:sp>
        <p:nvSpPr>
          <p:cNvPr id="102" name="CuadroTexto 101">
            <a:extLst>
              <a:ext uri="{FF2B5EF4-FFF2-40B4-BE49-F238E27FC236}">
                <a16:creationId xmlns:a16="http://schemas.microsoft.com/office/drawing/2014/main" id="{31C6AB3E-44C1-4B39-B1E2-BD4C44BB9A4D}"/>
              </a:ext>
            </a:extLst>
          </p:cNvPr>
          <p:cNvSpPr txBox="1"/>
          <p:nvPr/>
        </p:nvSpPr>
        <p:spPr>
          <a:xfrm>
            <a:off x="2214689" y="3090134"/>
            <a:ext cx="1425307" cy="938812"/>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indent="-133200"/>
            <a:endParaRPr lang="en-US" sz="1200" dirty="0">
              <a:solidFill>
                <a:schemeClr val="bg1"/>
              </a:solidFill>
            </a:endParaRPr>
          </a:p>
        </p:txBody>
      </p:sp>
      <p:sp>
        <p:nvSpPr>
          <p:cNvPr id="103" name="CuadroTexto 102">
            <a:extLst>
              <a:ext uri="{FF2B5EF4-FFF2-40B4-BE49-F238E27FC236}">
                <a16:creationId xmlns:a16="http://schemas.microsoft.com/office/drawing/2014/main" id="{F69A8581-4670-4209-BEBD-70A2B75B0197}"/>
              </a:ext>
            </a:extLst>
          </p:cNvPr>
          <p:cNvSpPr txBox="1"/>
          <p:nvPr/>
        </p:nvSpPr>
        <p:spPr>
          <a:xfrm>
            <a:off x="5509791" y="3090134"/>
            <a:ext cx="1425307" cy="938812"/>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p:txBody>
      </p:sp>
      <p:sp>
        <p:nvSpPr>
          <p:cNvPr id="104" name="CuadroTexto 103">
            <a:extLst>
              <a:ext uri="{FF2B5EF4-FFF2-40B4-BE49-F238E27FC236}">
                <a16:creationId xmlns:a16="http://schemas.microsoft.com/office/drawing/2014/main" id="{3038E680-8AFC-4D8D-8BD4-4FD262F5A32E}"/>
              </a:ext>
            </a:extLst>
          </p:cNvPr>
          <p:cNvSpPr txBox="1"/>
          <p:nvPr/>
        </p:nvSpPr>
        <p:spPr>
          <a:xfrm>
            <a:off x="1933304" y="4361200"/>
            <a:ext cx="2418153" cy="459699"/>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endParaRPr lang="en-US" sz="1200" dirty="0">
              <a:solidFill>
                <a:schemeClr val="bg1"/>
              </a:solidFill>
            </a:endParaRPr>
          </a:p>
        </p:txBody>
      </p:sp>
      <p:sp>
        <p:nvSpPr>
          <p:cNvPr id="105" name="CuadroTexto 104">
            <a:extLst>
              <a:ext uri="{FF2B5EF4-FFF2-40B4-BE49-F238E27FC236}">
                <a16:creationId xmlns:a16="http://schemas.microsoft.com/office/drawing/2014/main" id="{695E520D-0C3F-4F21-9A97-BD6482C55AF9}"/>
              </a:ext>
            </a:extLst>
          </p:cNvPr>
          <p:cNvSpPr txBox="1"/>
          <p:nvPr/>
        </p:nvSpPr>
        <p:spPr>
          <a:xfrm>
            <a:off x="5978222" y="4361200"/>
            <a:ext cx="2507839" cy="459699"/>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endParaRPr lang="en-US" sz="1200" dirty="0">
              <a:solidFill>
                <a:schemeClr val="bg1"/>
              </a:solidFill>
            </a:endParaRPr>
          </a:p>
        </p:txBody>
      </p:sp>
    </p:spTree>
    <p:extLst>
      <p:ext uri="{BB962C8B-B14F-4D97-AF65-F5344CB8AC3E}">
        <p14:creationId xmlns:p14="http://schemas.microsoft.com/office/powerpoint/2010/main" val="416242808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fill="hold"/>
                                        <p:tgtEl>
                                          <p:spTgt spid="32"/>
                                        </p:tgtEl>
                                        <p:attrNameLst>
                                          <p:attrName>ppt_x</p:attrName>
                                        </p:attrNameLst>
                                      </p:cBhvr>
                                      <p:tavLst>
                                        <p:tav tm="0">
                                          <p:val>
                                            <p:strVal val="#ppt_x"/>
                                          </p:val>
                                        </p:tav>
                                        <p:tav tm="100000">
                                          <p:val>
                                            <p:strVal val="#ppt_x"/>
                                          </p:val>
                                        </p:tav>
                                      </p:tavLst>
                                    </p:anim>
                                    <p:anim calcmode="lin" valueType="num">
                                      <p:cBhvr additive="base">
                                        <p:cTn id="12" dur="500" fill="hold"/>
                                        <p:tgtEl>
                                          <p:spTgt spid="3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fill="hold"/>
                                        <p:tgtEl>
                                          <p:spTgt spid="28"/>
                                        </p:tgtEl>
                                        <p:attrNameLst>
                                          <p:attrName>ppt_x</p:attrName>
                                        </p:attrNameLst>
                                      </p:cBhvr>
                                      <p:tavLst>
                                        <p:tav tm="0">
                                          <p:val>
                                            <p:strVal val="#ppt_x"/>
                                          </p:val>
                                        </p:tav>
                                        <p:tav tm="100000">
                                          <p:val>
                                            <p:strVal val="#ppt_x"/>
                                          </p:val>
                                        </p:tav>
                                      </p:tavLst>
                                    </p:anim>
                                    <p:anim calcmode="lin" valueType="num">
                                      <p:cBhvr additive="base">
                                        <p:cTn id="16" dur="500" fill="hold"/>
                                        <p:tgtEl>
                                          <p:spTgt spid="28"/>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2" presetClass="entr" presetSubtype="4" fill="hold" grpId="0" nodeType="afterEffect">
                                  <p:stCondLst>
                                    <p:cond delay="0"/>
                                  </p:stCondLst>
                                  <p:childTnLst>
                                    <p:set>
                                      <p:cBhvr>
                                        <p:cTn id="19" dur="1" fill="hold">
                                          <p:stCondLst>
                                            <p:cond delay="0"/>
                                          </p:stCondLst>
                                        </p:cTn>
                                        <p:tgtEl>
                                          <p:spTgt spid="100"/>
                                        </p:tgtEl>
                                        <p:attrNameLst>
                                          <p:attrName>style.visibility</p:attrName>
                                        </p:attrNameLst>
                                      </p:cBhvr>
                                      <p:to>
                                        <p:strVal val="visible"/>
                                      </p:to>
                                    </p:set>
                                    <p:anim calcmode="lin" valueType="num">
                                      <p:cBhvr additive="base">
                                        <p:cTn id="20" dur="500" fill="hold"/>
                                        <p:tgtEl>
                                          <p:spTgt spid="100"/>
                                        </p:tgtEl>
                                        <p:attrNameLst>
                                          <p:attrName>ppt_x</p:attrName>
                                        </p:attrNameLst>
                                      </p:cBhvr>
                                      <p:tavLst>
                                        <p:tav tm="0">
                                          <p:val>
                                            <p:strVal val="#ppt_x"/>
                                          </p:val>
                                        </p:tav>
                                        <p:tav tm="100000">
                                          <p:val>
                                            <p:strVal val="#ppt_x"/>
                                          </p:val>
                                        </p:tav>
                                      </p:tavLst>
                                    </p:anim>
                                    <p:anim calcmode="lin" valueType="num">
                                      <p:cBhvr additive="base">
                                        <p:cTn id="21" dur="500" fill="hold"/>
                                        <p:tgtEl>
                                          <p:spTgt spid="100"/>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38"/>
                                        </p:tgtEl>
                                        <p:attrNameLst>
                                          <p:attrName>style.visibility</p:attrName>
                                        </p:attrNameLst>
                                      </p:cBhvr>
                                      <p:to>
                                        <p:strVal val="visible"/>
                                      </p:to>
                                    </p:set>
                                    <p:anim calcmode="lin" valueType="num">
                                      <p:cBhvr additive="base">
                                        <p:cTn id="24" dur="500" fill="hold"/>
                                        <p:tgtEl>
                                          <p:spTgt spid="38"/>
                                        </p:tgtEl>
                                        <p:attrNameLst>
                                          <p:attrName>ppt_x</p:attrName>
                                        </p:attrNameLst>
                                      </p:cBhvr>
                                      <p:tavLst>
                                        <p:tav tm="0">
                                          <p:val>
                                            <p:strVal val="#ppt_x"/>
                                          </p:val>
                                        </p:tav>
                                        <p:tav tm="100000">
                                          <p:val>
                                            <p:strVal val="#ppt_x"/>
                                          </p:val>
                                        </p:tav>
                                      </p:tavLst>
                                    </p:anim>
                                    <p:anim calcmode="lin" valueType="num">
                                      <p:cBhvr additive="base">
                                        <p:cTn id="25" dur="500" fill="hold"/>
                                        <p:tgtEl>
                                          <p:spTgt spid="3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additive="base">
                                        <p:cTn id="28" dur="500" fill="hold"/>
                                        <p:tgtEl>
                                          <p:spTgt spid="34"/>
                                        </p:tgtEl>
                                        <p:attrNameLst>
                                          <p:attrName>ppt_x</p:attrName>
                                        </p:attrNameLst>
                                      </p:cBhvr>
                                      <p:tavLst>
                                        <p:tav tm="0">
                                          <p:val>
                                            <p:strVal val="#ppt_x"/>
                                          </p:val>
                                        </p:tav>
                                        <p:tav tm="100000">
                                          <p:val>
                                            <p:strVal val="#ppt_x"/>
                                          </p:val>
                                        </p:tav>
                                      </p:tavLst>
                                    </p:anim>
                                    <p:anim calcmode="lin" valueType="num">
                                      <p:cBhvr additive="base">
                                        <p:cTn id="29" dur="500" fill="hold"/>
                                        <p:tgtEl>
                                          <p:spTgt spid="34"/>
                                        </p:tgtEl>
                                        <p:attrNameLst>
                                          <p:attrName>ppt_y</p:attrName>
                                        </p:attrNameLst>
                                      </p:cBhvr>
                                      <p:tavLst>
                                        <p:tav tm="0">
                                          <p:val>
                                            <p:strVal val="1+#ppt_h/2"/>
                                          </p:val>
                                        </p:tav>
                                        <p:tav tm="100000">
                                          <p:val>
                                            <p:strVal val="#ppt_y"/>
                                          </p:val>
                                        </p:tav>
                                      </p:tavLst>
                                    </p:anim>
                                  </p:childTnLst>
                                </p:cTn>
                              </p:par>
                            </p:childTnLst>
                          </p:cTn>
                        </p:par>
                        <p:par>
                          <p:cTn id="30" fill="hold">
                            <p:stCondLst>
                              <p:cond delay="1000"/>
                            </p:stCondLst>
                            <p:childTnLst>
                              <p:par>
                                <p:cTn id="31" presetID="2" presetClass="entr" presetSubtype="4" fill="hold" grpId="0" nodeType="afterEffect">
                                  <p:stCondLst>
                                    <p:cond delay="0"/>
                                  </p:stCondLst>
                                  <p:childTnLst>
                                    <p:set>
                                      <p:cBhvr>
                                        <p:cTn id="32" dur="1" fill="hold">
                                          <p:stCondLst>
                                            <p:cond delay="0"/>
                                          </p:stCondLst>
                                        </p:cTn>
                                        <p:tgtEl>
                                          <p:spTgt spid="102"/>
                                        </p:tgtEl>
                                        <p:attrNameLst>
                                          <p:attrName>style.visibility</p:attrName>
                                        </p:attrNameLst>
                                      </p:cBhvr>
                                      <p:to>
                                        <p:strVal val="visible"/>
                                      </p:to>
                                    </p:set>
                                    <p:anim calcmode="lin" valueType="num">
                                      <p:cBhvr additive="base">
                                        <p:cTn id="33" dur="500" fill="hold"/>
                                        <p:tgtEl>
                                          <p:spTgt spid="102"/>
                                        </p:tgtEl>
                                        <p:attrNameLst>
                                          <p:attrName>ppt_x</p:attrName>
                                        </p:attrNameLst>
                                      </p:cBhvr>
                                      <p:tavLst>
                                        <p:tav tm="0">
                                          <p:val>
                                            <p:strVal val="#ppt_x"/>
                                          </p:val>
                                        </p:tav>
                                        <p:tav tm="100000">
                                          <p:val>
                                            <p:strVal val="#ppt_x"/>
                                          </p:val>
                                        </p:tav>
                                      </p:tavLst>
                                    </p:anim>
                                    <p:anim calcmode="lin" valueType="num">
                                      <p:cBhvr additive="base">
                                        <p:cTn id="34" dur="500" fill="hold"/>
                                        <p:tgtEl>
                                          <p:spTgt spid="102"/>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66"/>
                                        </p:tgtEl>
                                        <p:attrNameLst>
                                          <p:attrName>style.visibility</p:attrName>
                                        </p:attrNameLst>
                                      </p:cBhvr>
                                      <p:to>
                                        <p:strVal val="visible"/>
                                      </p:to>
                                    </p:set>
                                    <p:anim calcmode="lin" valueType="num">
                                      <p:cBhvr additive="base">
                                        <p:cTn id="37" dur="500" fill="hold"/>
                                        <p:tgtEl>
                                          <p:spTgt spid="66"/>
                                        </p:tgtEl>
                                        <p:attrNameLst>
                                          <p:attrName>ppt_x</p:attrName>
                                        </p:attrNameLst>
                                      </p:cBhvr>
                                      <p:tavLst>
                                        <p:tav tm="0">
                                          <p:val>
                                            <p:strVal val="#ppt_x"/>
                                          </p:val>
                                        </p:tav>
                                        <p:tav tm="100000">
                                          <p:val>
                                            <p:strVal val="#ppt_x"/>
                                          </p:val>
                                        </p:tav>
                                      </p:tavLst>
                                    </p:anim>
                                    <p:anim calcmode="lin" valueType="num">
                                      <p:cBhvr additive="base">
                                        <p:cTn id="38" dur="500" fill="hold"/>
                                        <p:tgtEl>
                                          <p:spTgt spid="66"/>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62"/>
                                        </p:tgtEl>
                                        <p:attrNameLst>
                                          <p:attrName>style.visibility</p:attrName>
                                        </p:attrNameLst>
                                      </p:cBhvr>
                                      <p:to>
                                        <p:strVal val="visible"/>
                                      </p:to>
                                    </p:set>
                                    <p:anim calcmode="lin" valueType="num">
                                      <p:cBhvr additive="base">
                                        <p:cTn id="41" dur="500" fill="hold"/>
                                        <p:tgtEl>
                                          <p:spTgt spid="62"/>
                                        </p:tgtEl>
                                        <p:attrNameLst>
                                          <p:attrName>ppt_x</p:attrName>
                                        </p:attrNameLst>
                                      </p:cBhvr>
                                      <p:tavLst>
                                        <p:tav tm="0">
                                          <p:val>
                                            <p:strVal val="#ppt_x"/>
                                          </p:val>
                                        </p:tav>
                                        <p:tav tm="100000">
                                          <p:val>
                                            <p:strVal val="#ppt_x"/>
                                          </p:val>
                                        </p:tav>
                                      </p:tavLst>
                                    </p:anim>
                                    <p:anim calcmode="lin" valueType="num">
                                      <p:cBhvr additive="base">
                                        <p:cTn id="42" dur="500" fill="hold"/>
                                        <p:tgtEl>
                                          <p:spTgt spid="62"/>
                                        </p:tgtEl>
                                        <p:attrNameLst>
                                          <p:attrName>ppt_y</p:attrName>
                                        </p:attrNameLst>
                                      </p:cBhvr>
                                      <p:tavLst>
                                        <p:tav tm="0">
                                          <p:val>
                                            <p:strVal val="1+#ppt_h/2"/>
                                          </p:val>
                                        </p:tav>
                                        <p:tav tm="100000">
                                          <p:val>
                                            <p:strVal val="#ppt_y"/>
                                          </p:val>
                                        </p:tav>
                                      </p:tavLst>
                                    </p:anim>
                                  </p:childTnLst>
                                </p:cTn>
                              </p:par>
                            </p:childTnLst>
                          </p:cTn>
                        </p:par>
                        <p:par>
                          <p:cTn id="43" fill="hold">
                            <p:stCondLst>
                              <p:cond delay="1500"/>
                            </p:stCondLst>
                            <p:childTnLst>
                              <p:par>
                                <p:cTn id="44" presetID="2" presetClass="entr" presetSubtype="4" fill="hold" grpId="0" nodeType="afterEffect">
                                  <p:stCondLst>
                                    <p:cond delay="0"/>
                                  </p:stCondLst>
                                  <p:childTnLst>
                                    <p:set>
                                      <p:cBhvr>
                                        <p:cTn id="45" dur="1" fill="hold">
                                          <p:stCondLst>
                                            <p:cond delay="0"/>
                                          </p:stCondLst>
                                        </p:cTn>
                                        <p:tgtEl>
                                          <p:spTgt spid="40"/>
                                        </p:tgtEl>
                                        <p:attrNameLst>
                                          <p:attrName>style.visibility</p:attrName>
                                        </p:attrNameLst>
                                      </p:cBhvr>
                                      <p:to>
                                        <p:strVal val="visible"/>
                                      </p:to>
                                    </p:set>
                                    <p:anim calcmode="lin" valueType="num">
                                      <p:cBhvr additive="base">
                                        <p:cTn id="46" dur="500" fill="hold"/>
                                        <p:tgtEl>
                                          <p:spTgt spid="40"/>
                                        </p:tgtEl>
                                        <p:attrNameLst>
                                          <p:attrName>ppt_x</p:attrName>
                                        </p:attrNameLst>
                                      </p:cBhvr>
                                      <p:tavLst>
                                        <p:tav tm="0">
                                          <p:val>
                                            <p:strVal val="#ppt_x"/>
                                          </p:val>
                                        </p:tav>
                                        <p:tav tm="100000">
                                          <p:val>
                                            <p:strVal val="#ppt_x"/>
                                          </p:val>
                                        </p:tav>
                                      </p:tavLst>
                                    </p:anim>
                                    <p:anim calcmode="lin" valueType="num">
                                      <p:cBhvr additive="base">
                                        <p:cTn id="47" dur="500" fill="hold"/>
                                        <p:tgtEl>
                                          <p:spTgt spid="40"/>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0"/>
                                  </p:stCondLst>
                                  <p:childTnLst>
                                    <p:set>
                                      <p:cBhvr>
                                        <p:cTn id="49" dur="1" fill="hold">
                                          <p:stCondLst>
                                            <p:cond delay="0"/>
                                          </p:stCondLst>
                                        </p:cTn>
                                        <p:tgtEl>
                                          <p:spTgt spid="44"/>
                                        </p:tgtEl>
                                        <p:attrNameLst>
                                          <p:attrName>style.visibility</p:attrName>
                                        </p:attrNameLst>
                                      </p:cBhvr>
                                      <p:to>
                                        <p:strVal val="visible"/>
                                      </p:to>
                                    </p:set>
                                    <p:anim calcmode="lin" valueType="num">
                                      <p:cBhvr additive="base">
                                        <p:cTn id="50" dur="500" fill="hold"/>
                                        <p:tgtEl>
                                          <p:spTgt spid="44"/>
                                        </p:tgtEl>
                                        <p:attrNameLst>
                                          <p:attrName>ppt_x</p:attrName>
                                        </p:attrNameLst>
                                      </p:cBhvr>
                                      <p:tavLst>
                                        <p:tav tm="0">
                                          <p:val>
                                            <p:strVal val="#ppt_x"/>
                                          </p:val>
                                        </p:tav>
                                        <p:tav tm="100000">
                                          <p:val>
                                            <p:strVal val="#ppt_x"/>
                                          </p:val>
                                        </p:tav>
                                      </p:tavLst>
                                    </p:anim>
                                    <p:anim calcmode="lin" valueType="num">
                                      <p:cBhvr additive="base">
                                        <p:cTn id="51" dur="500" fill="hold"/>
                                        <p:tgtEl>
                                          <p:spTgt spid="44"/>
                                        </p:tgtEl>
                                        <p:attrNameLst>
                                          <p:attrName>ppt_y</p:attrName>
                                        </p:attrNameLst>
                                      </p:cBhvr>
                                      <p:tavLst>
                                        <p:tav tm="0">
                                          <p:val>
                                            <p:strVal val="1+#ppt_h/2"/>
                                          </p:val>
                                        </p:tav>
                                        <p:tav tm="100000">
                                          <p:val>
                                            <p:strVal val="#ppt_y"/>
                                          </p:val>
                                        </p:tav>
                                      </p:tavLst>
                                    </p:anim>
                                  </p:childTnLst>
                                </p:cTn>
                              </p:par>
                              <p:par>
                                <p:cTn id="52" presetID="2" presetClass="entr" presetSubtype="4" fill="hold" grpId="0" nodeType="withEffect">
                                  <p:stCondLst>
                                    <p:cond delay="0"/>
                                  </p:stCondLst>
                                  <p:childTnLst>
                                    <p:set>
                                      <p:cBhvr>
                                        <p:cTn id="53" dur="1" fill="hold">
                                          <p:stCondLst>
                                            <p:cond delay="0"/>
                                          </p:stCondLst>
                                        </p:cTn>
                                        <p:tgtEl>
                                          <p:spTgt spid="98"/>
                                        </p:tgtEl>
                                        <p:attrNameLst>
                                          <p:attrName>style.visibility</p:attrName>
                                        </p:attrNameLst>
                                      </p:cBhvr>
                                      <p:to>
                                        <p:strVal val="visible"/>
                                      </p:to>
                                    </p:set>
                                    <p:anim calcmode="lin" valueType="num">
                                      <p:cBhvr additive="base">
                                        <p:cTn id="54" dur="500" fill="hold"/>
                                        <p:tgtEl>
                                          <p:spTgt spid="98"/>
                                        </p:tgtEl>
                                        <p:attrNameLst>
                                          <p:attrName>ppt_x</p:attrName>
                                        </p:attrNameLst>
                                      </p:cBhvr>
                                      <p:tavLst>
                                        <p:tav tm="0">
                                          <p:val>
                                            <p:strVal val="#ppt_x"/>
                                          </p:val>
                                        </p:tav>
                                        <p:tav tm="100000">
                                          <p:val>
                                            <p:strVal val="#ppt_x"/>
                                          </p:val>
                                        </p:tav>
                                      </p:tavLst>
                                    </p:anim>
                                    <p:anim calcmode="lin" valueType="num">
                                      <p:cBhvr additive="base">
                                        <p:cTn id="55" dur="500" fill="hold"/>
                                        <p:tgtEl>
                                          <p:spTgt spid="98"/>
                                        </p:tgtEl>
                                        <p:attrNameLst>
                                          <p:attrName>ppt_y</p:attrName>
                                        </p:attrNameLst>
                                      </p:cBhvr>
                                      <p:tavLst>
                                        <p:tav tm="0">
                                          <p:val>
                                            <p:strVal val="1+#ppt_h/2"/>
                                          </p:val>
                                        </p:tav>
                                        <p:tav tm="100000">
                                          <p:val>
                                            <p:strVal val="#ppt_y"/>
                                          </p:val>
                                        </p:tav>
                                      </p:tavLst>
                                    </p:anim>
                                  </p:childTnLst>
                                </p:cTn>
                              </p:par>
                            </p:childTnLst>
                          </p:cTn>
                        </p:par>
                        <p:par>
                          <p:cTn id="56" fill="hold">
                            <p:stCondLst>
                              <p:cond delay="2000"/>
                            </p:stCondLst>
                            <p:childTnLst>
                              <p:par>
                                <p:cTn id="57" presetID="2" presetClass="entr" presetSubtype="4"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500" fill="hold"/>
                                        <p:tgtEl>
                                          <p:spTgt spid="46"/>
                                        </p:tgtEl>
                                        <p:attrNameLst>
                                          <p:attrName>ppt_x</p:attrName>
                                        </p:attrNameLst>
                                      </p:cBhvr>
                                      <p:tavLst>
                                        <p:tav tm="0">
                                          <p:val>
                                            <p:strVal val="#ppt_x"/>
                                          </p:val>
                                        </p:tav>
                                        <p:tav tm="100000">
                                          <p:val>
                                            <p:strVal val="#ppt_x"/>
                                          </p:val>
                                        </p:tav>
                                      </p:tavLst>
                                    </p:anim>
                                    <p:anim calcmode="lin" valueType="num">
                                      <p:cBhvr additive="base">
                                        <p:cTn id="60" dur="500" fill="hold"/>
                                        <p:tgtEl>
                                          <p:spTgt spid="46"/>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50"/>
                                        </p:tgtEl>
                                        <p:attrNameLst>
                                          <p:attrName>style.visibility</p:attrName>
                                        </p:attrNameLst>
                                      </p:cBhvr>
                                      <p:to>
                                        <p:strVal val="visible"/>
                                      </p:to>
                                    </p:set>
                                    <p:anim calcmode="lin" valueType="num">
                                      <p:cBhvr additive="base">
                                        <p:cTn id="63" dur="500" fill="hold"/>
                                        <p:tgtEl>
                                          <p:spTgt spid="50"/>
                                        </p:tgtEl>
                                        <p:attrNameLst>
                                          <p:attrName>ppt_x</p:attrName>
                                        </p:attrNameLst>
                                      </p:cBhvr>
                                      <p:tavLst>
                                        <p:tav tm="0">
                                          <p:val>
                                            <p:strVal val="#ppt_x"/>
                                          </p:val>
                                        </p:tav>
                                        <p:tav tm="100000">
                                          <p:val>
                                            <p:strVal val="#ppt_x"/>
                                          </p:val>
                                        </p:tav>
                                      </p:tavLst>
                                    </p:anim>
                                    <p:anim calcmode="lin" valueType="num">
                                      <p:cBhvr additive="base">
                                        <p:cTn id="64" dur="500" fill="hold"/>
                                        <p:tgtEl>
                                          <p:spTgt spid="50"/>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101"/>
                                        </p:tgtEl>
                                        <p:attrNameLst>
                                          <p:attrName>style.visibility</p:attrName>
                                        </p:attrNameLst>
                                      </p:cBhvr>
                                      <p:to>
                                        <p:strVal val="visible"/>
                                      </p:to>
                                    </p:set>
                                    <p:anim calcmode="lin" valueType="num">
                                      <p:cBhvr additive="base">
                                        <p:cTn id="67" dur="500" fill="hold"/>
                                        <p:tgtEl>
                                          <p:spTgt spid="101"/>
                                        </p:tgtEl>
                                        <p:attrNameLst>
                                          <p:attrName>ppt_x</p:attrName>
                                        </p:attrNameLst>
                                      </p:cBhvr>
                                      <p:tavLst>
                                        <p:tav tm="0">
                                          <p:val>
                                            <p:strVal val="#ppt_x"/>
                                          </p:val>
                                        </p:tav>
                                        <p:tav tm="100000">
                                          <p:val>
                                            <p:strVal val="#ppt_x"/>
                                          </p:val>
                                        </p:tav>
                                      </p:tavLst>
                                    </p:anim>
                                    <p:anim calcmode="lin" valueType="num">
                                      <p:cBhvr additive="base">
                                        <p:cTn id="68" dur="500" fill="hold"/>
                                        <p:tgtEl>
                                          <p:spTgt spid="101"/>
                                        </p:tgtEl>
                                        <p:attrNameLst>
                                          <p:attrName>ppt_y</p:attrName>
                                        </p:attrNameLst>
                                      </p:cBhvr>
                                      <p:tavLst>
                                        <p:tav tm="0">
                                          <p:val>
                                            <p:strVal val="1+#ppt_h/2"/>
                                          </p:val>
                                        </p:tav>
                                        <p:tav tm="100000">
                                          <p:val>
                                            <p:strVal val="#ppt_y"/>
                                          </p:val>
                                        </p:tav>
                                      </p:tavLst>
                                    </p:anim>
                                  </p:childTnLst>
                                </p:cTn>
                              </p:par>
                            </p:childTnLst>
                          </p:cTn>
                        </p:par>
                        <p:par>
                          <p:cTn id="69" fill="hold">
                            <p:stCondLst>
                              <p:cond delay="2500"/>
                            </p:stCondLst>
                            <p:childTnLst>
                              <p:par>
                                <p:cTn id="70" presetID="2" presetClass="entr" presetSubtype="4" fill="hold" grpId="0" nodeType="afterEffect">
                                  <p:stCondLst>
                                    <p:cond delay="0"/>
                                  </p:stCondLst>
                                  <p:childTnLst>
                                    <p:set>
                                      <p:cBhvr>
                                        <p:cTn id="71" dur="1" fill="hold">
                                          <p:stCondLst>
                                            <p:cond delay="0"/>
                                          </p:stCondLst>
                                        </p:cTn>
                                        <p:tgtEl>
                                          <p:spTgt spid="72"/>
                                        </p:tgtEl>
                                        <p:attrNameLst>
                                          <p:attrName>style.visibility</p:attrName>
                                        </p:attrNameLst>
                                      </p:cBhvr>
                                      <p:to>
                                        <p:strVal val="visible"/>
                                      </p:to>
                                    </p:set>
                                    <p:anim calcmode="lin" valueType="num">
                                      <p:cBhvr additive="base">
                                        <p:cTn id="72" dur="500" fill="hold"/>
                                        <p:tgtEl>
                                          <p:spTgt spid="72"/>
                                        </p:tgtEl>
                                        <p:attrNameLst>
                                          <p:attrName>ppt_x</p:attrName>
                                        </p:attrNameLst>
                                      </p:cBhvr>
                                      <p:tavLst>
                                        <p:tav tm="0">
                                          <p:val>
                                            <p:strVal val="#ppt_x"/>
                                          </p:val>
                                        </p:tav>
                                        <p:tav tm="100000">
                                          <p:val>
                                            <p:strVal val="#ppt_x"/>
                                          </p:val>
                                        </p:tav>
                                      </p:tavLst>
                                    </p:anim>
                                    <p:anim calcmode="lin" valueType="num">
                                      <p:cBhvr additive="base">
                                        <p:cTn id="73" dur="500" fill="hold"/>
                                        <p:tgtEl>
                                          <p:spTgt spid="72"/>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76"/>
                                        </p:tgtEl>
                                        <p:attrNameLst>
                                          <p:attrName>style.visibility</p:attrName>
                                        </p:attrNameLst>
                                      </p:cBhvr>
                                      <p:to>
                                        <p:strVal val="visible"/>
                                      </p:to>
                                    </p:set>
                                    <p:anim calcmode="lin" valueType="num">
                                      <p:cBhvr additive="base">
                                        <p:cTn id="76" dur="500" fill="hold"/>
                                        <p:tgtEl>
                                          <p:spTgt spid="76"/>
                                        </p:tgtEl>
                                        <p:attrNameLst>
                                          <p:attrName>ppt_x</p:attrName>
                                        </p:attrNameLst>
                                      </p:cBhvr>
                                      <p:tavLst>
                                        <p:tav tm="0">
                                          <p:val>
                                            <p:strVal val="#ppt_x"/>
                                          </p:val>
                                        </p:tav>
                                        <p:tav tm="100000">
                                          <p:val>
                                            <p:strVal val="#ppt_x"/>
                                          </p:val>
                                        </p:tav>
                                      </p:tavLst>
                                    </p:anim>
                                    <p:anim calcmode="lin" valueType="num">
                                      <p:cBhvr additive="base">
                                        <p:cTn id="77" dur="500" fill="hold"/>
                                        <p:tgtEl>
                                          <p:spTgt spid="76"/>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0"/>
                                  </p:stCondLst>
                                  <p:childTnLst>
                                    <p:set>
                                      <p:cBhvr>
                                        <p:cTn id="79" dur="1" fill="hold">
                                          <p:stCondLst>
                                            <p:cond delay="0"/>
                                          </p:stCondLst>
                                        </p:cTn>
                                        <p:tgtEl>
                                          <p:spTgt spid="103"/>
                                        </p:tgtEl>
                                        <p:attrNameLst>
                                          <p:attrName>style.visibility</p:attrName>
                                        </p:attrNameLst>
                                      </p:cBhvr>
                                      <p:to>
                                        <p:strVal val="visible"/>
                                      </p:to>
                                    </p:set>
                                    <p:anim calcmode="lin" valueType="num">
                                      <p:cBhvr additive="base">
                                        <p:cTn id="80" dur="500" fill="hold"/>
                                        <p:tgtEl>
                                          <p:spTgt spid="103"/>
                                        </p:tgtEl>
                                        <p:attrNameLst>
                                          <p:attrName>ppt_x</p:attrName>
                                        </p:attrNameLst>
                                      </p:cBhvr>
                                      <p:tavLst>
                                        <p:tav tm="0">
                                          <p:val>
                                            <p:strVal val="#ppt_x"/>
                                          </p:val>
                                        </p:tav>
                                        <p:tav tm="100000">
                                          <p:val>
                                            <p:strVal val="#ppt_x"/>
                                          </p:val>
                                        </p:tav>
                                      </p:tavLst>
                                    </p:anim>
                                    <p:anim calcmode="lin" valueType="num">
                                      <p:cBhvr additive="base">
                                        <p:cTn id="81" dur="500" fill="hold"/>
                                        <p:tgtEl>
                                          <p:spTgt spid="103"/>
                                        </p:tgtEl>
                                        <p:attrNameLst>
                                          <p:attrName>ppt_y</p:attrName>
                                        </p:attrNameLst>
                                      </p:cBhvr>
                                      <p:tavLst>
                                        <p:tav tm="0">
                                          <p:val>
                                            <p:strVal val="1+#ppt_h/2"/>
                                          </p:val>
                                        </p:tav>
                                        <p:tav tm="100000">
                                          <p:val>
                                            <p:strVal val="#ppt_y"/>
                                          </p:val>
                                        </p:tav>
                                      </p:tavLst>
                                    </p:anim>
                                  </p:childTnLst>
                                </p:cTn>
                              </p:par>
                            </p:childTnLst>
                          </p:cTn>
                        </p:par>
                        <p:par>
                          <p:cTn id="82" fill="hold">
                            <p:stCondLst>
                              <p:cond delay="3000"/>
                            </p:stCondLst>
                            <p:childTnLst>
                              <p:par>
                                <p:cTn id="83" presetID="2" presetClass="entr" presetSubtype="4" fill="hold" grpId="0" nodeType="afterEffect">
                                  <p:stCondLst>
                                    <p:cond delay="0"/>
                                  </p:stCondLst>
                                  <p:childTnLst>
                                    <p:set>
                                      <p:cBhvr>
                                        <p:cTn id="84" dur="1" fill="hold">
                                          <p:stCondLst>
                                            <p:cond delay="0"/>
                                          </p:stCondLst>
                                        </p:cTn>
                                        <p:tgtEl>
                                          <p:spTgt spid="52"/>
                                        </p:tgtEl>
                                        <p:attrNameLst>
                                          <p:attrName>style.visibility</p:attrName>
                                        </p:attrNameLst>
                                      </p:cBhvr>
                                      <p:to>
                                        <p:strVal val="visible"/>
                                      </p:to>
                                    </p:set>
                                    <p:anim calcmode="lin" valueType="num">
                                      <p:cBhvr additive="base">
                                        <p:cTn id="85" dur="500" fill="hold"/>
                                        <p:tgtEl>
                                          <p:spTgt spid="52"/>
                                        </p:tgtEl>
                                        <p:attrNameLst>
                                          <p:attrName>ppt_x</p:attrName>
                                        </p:attrNameLst>
                                      </p:cBhvr>
                                      <p:tavLst>
                                        <p:tav tm="0">
                                          <p:val>
                                            <p:strVal val="#ppt_x"/>
                                          </p:val>
                                        </p:tav>
                                        <p:tav tm="100000">
                                          <p:val>
                                            <p:strVal val="#ppt_x"/>
                                          </p:val>
                                        </p:tav>
                                      </p:tavLst>
                                    </p:anim>
                                    <p:anim calcmode="lin" valueType="num">
                                      <p:cBhvr additive="base">
                                        <p:cTn id="86" dur="500" fill="hold"/>
                                        <p:tgtEl>
                                          <p:spTgt spid="52"/>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56"/>
                                        </p:tgtEl>
                                        <p:attrNameLst>
                                          <p:attrName>style.visibility</p:attrName>
                                        </p:attrNameLst>
                                      </p:cBhvr>
                                      <p:to>
                                        <p:strVal val="visible"/>
                                      </p:to>
                                    </p:set>
                                    <p:anim calcmode="lin" valueType="num">
                                      <p:cBhvr additive="base">
                                        <p:cTn id="89" dur="500" fill="hold"/>
                                        <p:tgtEl>
                                          <p:spTgt spid="56"/>
                                        </p:tgtEl>
                                        <p:attrNameLst>
                                          <p:attrName>ppt_x</p:attrName>
                                        </p:attrNameLst>
                                      </p:cBhvr>
                                      <p:tavLst>
                                        <p:tav tm="0">
                                          <p:val>
                                            <p:strVal val="#ppt_x"/>
                                          </p:val>
                                        </p:tav>
                                        <p:tav tm="100000">
                                          <p:val>
                                            <p:strVal val="#ppt_x"/>
                                          </p:val>
                                        </p:tav>
                                      </p:tavLst>
                                    </p:anim>
                                    <p:anim calcmode="lin" valueType="num">
                                      <p:cBhvr additive="base">
                                        <p:cTn id="90" dur="500" fill="hold"/>
                                        <p:tgtEl>
                                          <p:spTgt spid="56"/>
                                        </p:tgtEl>
                                        <p:attrNameLst>
                                          <p:attrName>ppt_y</p:attrName>
                                        </p:attrNameLst>
                                      </p:cBhvr>
                                      <p:tavLst>
                                        <p:tav tm="0">
                                          <p:val>
                                            <p:strVal val="1+#ppt_h/2"/>
                                          </p:val>
                                        </p:tav>
                                        <p:tav tm="100000">
                                          <p:val>
                                            <p:strVal val="#ppt_y"/>
                                          </p:val>
                                        </p:tav>
                                      </p:tavLst>
                                    </p:anim>
                                  </p:childTnLst>
                                </p:cTn>
                              </p:par>
                              <p:par>
                                <p:cTn id="91" presetID="2" presetClass="entr" presetSubtype="4" fill="hold" grpId="0" nodeType="withEffect">
                                  <p:stCondLst>
                                    <p:cond delay="0"/>
                                  </p:stCondLst>
                                  <p:childTnLst>
                                    <p:set>
                                      <p:cBhvr>
                                        <p:cTn id="92" dur="1" fill="hold">
                                          <p:stCondLst>
                                            <p:cond delay="0"/>
                                          </p:stCondLst>
                                        </p:cTn>
                                        <p:tgtEl>
                                          <p:spTgt spid="99"/>
                                        </p:tgtEl>
                                        <p:attrNameLst>
                                          <p:attrName>style.visibility</p:attrName>
                                        </p:attrNameLst>
                                      </p:cBhvr>
                                      <p:to>
                                        <p:strVal val="visible"/>
                                      </p:to>
                                    </p:set>
                                    <p:anim calcmode="lin" valueType="num">
                                      <p:cBhvr additive="base">
                                        <p:cTn id="93" dur="500" fill="hold"/>
                                        <p:tgtEl>
                                          <p:spTgt spid="99"/>
                                        </p:tgtEl>
                                        <p:attrNameLst>
                                          <p:attrName>ppt_x</p:attrName>
                                        </p:attrNameLst>
                                      </p:cBhvr>
                                      <p:tavLst>
                                        <p:tav tm="0">
                                          <p:val>
                                            <p:strVal val="#ppt_x"/>
                                          </p:val>
                                        </p:tav>
                                        <p:tav tm="100000">
                                          <p:val>
                                            <p:strVal val="#ppt_x"/>
                                          </p:val>
                                        </p:tav>
                                      </p:tavLst>
                                    </p:anim>
                                    <p:anim calcmode="lin" valueType="num">
                                      <p:cBhvr additive="base">
                                        <p:cTn id="94" dur="500" fill="hold"/>
                                        <p:tgtEl>
                                          <p:spTgt spid="99"/>
                                        </p:tgtEl>
                                        <p:attrNameLst>
                                          <p:attrName>ppt_y</p:attrName>
                                        </p:attrNameLst>
                                      </p:cBhvr>
                                      <p:tavLst>
                                        <p:tav tm="0">
                                          <p:val>
                                            <p:strVal val="1+#ppt_h/2"/>
                                          </p:val>
                                        </p:tav>
                                        <p:tav tm="100000">
                                          <p:val>
                                            <p:strVal val="#ppt_y"/>
                                          </p:val>
                                        </p:tav>
                                      </p:tavLst>
                                    </p:anim>
                                  </p:childTnLst>
                                </p:cTn>
                              </p:par>
                            </p:childTnLst>
                          </p:cTn>
                        </p:par>
                        <p:par>
                          <p:cTn id="95" fill="hold">
                            <p:stCondLst>
                              <p:cond delay="3500"/>
                            </p:stCondLst>
                            <p:childTnLst>
                              <p:par>
                                <p:cTn id="96" presetID="2" presetClass="entr" presetSubtype="4" fill="hold" grpId="0" nodeType="afterEffect">
                                  <p:stCondLst>
                                    <p:cond delay="0"/>
                                  </p:stCondLst>
                                  <p:childTnLst>
                                    <p:set>
                                      <p:cBhvr>
                                        <p:cTn id="97" dur="1" fill="hold">
                                          <p:stCondLst>
                                            <p:cond delay="0"/>
                                          </p:stCondLst>
                                        </p:cTn>
                                        <p:tgtEl>
                                          <p:spTgt spid="82"/>
                                        </p:tgtEl>
                                        <p:attrNameLst>
                                          <p:attrName>style.visibility</p:attrName>
                                        </p:attrNameLst>
                                      </p:cBhvr>
                                      <p:to>
                                        <p:strVal val="visible"/>
                                      </p:to>
                                    </p:set>
                                    <p:anim calcmode="lin" valueType="num">
                                      <p:cBhvr additive="base">
                                        <p:cTn id="98" dur="500" fill="hold"/>
                                        <p:tgtEl>
                                          <p:spTgt spid="82"/>
                                        </p:tgtEl>
                                        <p:attrNameLst>
                                          <p:attrName>ppt_x</p:attrName>
                                        </p:attrNameLst>
                                      </p:cBhvr>
                                      <p:tavLst>
                                        <p:tav tm="0">
                                          <p:val>
                                            <p:strVal val="#ppt_x"/>
                                          </p:val>
                                        </p:tav>
                                        <p:tav tm="100000">
                                          <p:val>
                                            <p:strVal val="#ppt_x"/>
                                          </p:val>
                                        </p:tav>
                                      </p:tavLst>
                                    </p:anim>
                                    <p:anim calcmode="lin" valueType="num">
                                      <p:cBhvr additive="base">
                                        <p:cTn id="99" dur="500" fill="hold"/>
                                        <p:tgtEl>
                                          <p:spTgt spid="82"/>
                                        </p:tgtEl>
                                        <p:attrNameLst>
                                          <p:attrName>ppt_y</p:attrName>
                                        </p:attrNameLst>
                                      </p:cBhvr>
                                      <p:tavLst>
                                        <p:tav tm="0">
                                          <p:val>
                                            <p:strVal val="1+#ppt_h/2"/>
                                          </p:val>
                                        </p:tav>
                                        <p:tav tm="100000">
                                          <p:val>
                                            <p:strVal val="#ppt_y"/>
                                          </p:val>
                                        </p:tav>
                                      </p:tavLst>
                                    </p:anim>
                                  </p:childTnLst>
                                </p:cTn>
                              </p:par>
                              <p:par>
                                <p:cTn id="100" presetID="2" presetClass="entr" presetSubtype="4" fill="hold" grpId="0" nodeType="withEffect">
                                  <p:stCondLst>
                                    <p:cond delay="0"/>
                                  </p:stCondLst>
                                  <p:childTnLst>
                                    <p:set>
                                      <p:cBhvr>
                                        <p:cTn id="101" dur="1" fill="hold">
                                          <p:stCondLst>
                                            <p:cond delay="0"/>
                                          </p:stCondLst>
                                        </p:cTn>
                                        <p:tgtEl>
                                          <p:spTgt spid="89"/>
                                        </p:tgtEl>
                                        <p:attrNameLst>
                                          <p:attrName>style.visibility</p:attrName>
                                        </p:attrNameLst>
                                      </p:cBhvr>
                                      <p:to>
                                        <p:strVal val="visible"/>
                                      </p:to>
                                    </p:set>
                                    <p:anim calcmode="lin" valueType="num">
                                      <p:cBhvr additive="base">
                                        <p:cTn id="102" dur="500" fill="hold"/>
                                        <p:tgtEl>
                                          <p:spTgt spid="89"/>
                                        </p:tgtEl>
                                        <p:attrNameLst>
                                          <p:attrName>ppt_x</p:attrName>
                                        </p:attrNameLst>
                                      </p:cBhvr>
                                      <p:tavLst>
                                        <p:tav tm="0">
                                          <p:val>
                                            <p:strVal val="#ppt_x"/>
                                          </p:val>
                                        </p:tav>
                                        <p:tav tm="100000">
                                          <p:val>
                                            <p:strVal val="#ppt_x"/>
                                          </p:val>
                                        </p:tav>
                                      </p:tavLst>
                                    </p:anim>
                                    <p:anim calcmode="lin" valueType="num">
                                      <p:cBhvr additive="base">
                                        <p:cTn id="103" dur="500" fill="hold"/>
                                        <p:tgtEl>
                                          <p:spTgt spid="89"/>
                                        </p:tgtEl>
                                        <p:attrNameLst>
                                          <p:attrName>ppt_y</p:attrName>
                                        </p:attrNameLst>
                                      </p:cBhvr>
                                      <p:tavLst>
                                        <p:tav tm="0">
                                          <p:val>
                                            <p:strVal val="1+#ppt_h/2"/>
                                          </p:val>
                                        </p:tav>
                                        <p:tav tm="100000">
                                          <p:val>
                                            <p:strVal val="#ppt_y"/>
                                          </p:val>
                                        </p:tav>
                                      </p:tavLst>
                                    </p:anim>
                                  </p:childTnLst>
                                </p:cTn>
                              </p:par>
                              <p:par>
                                <p:cTn id="104" presetID="2" presetClass="entr" presetSubtype="4" fill="hold" grpId="0" nodeType="withEffect">
                                  <p:stCondLst>
                                    <p:cond delay="0"/>
                                  </p:stCondLst>
                                  <p:childTnLst>
                                    <p:set>
                                      <p:cBhvr>
                                        <p:cTn id="105" dur="1" fill="hold">
                                          <p:stCondLst>
                                            <p:cond delay="0"/>
                                          </p:stCondLst>
                                        </p:cTn>
                                        <p:tgtEl>
                                          <p:spTgt spid="104"/>
                                        </p:tgtEl>
                                        <p:attrNameLst>
                                          <p:attrName>style.visibility</p:attrName>
                                        </p:attrNameLst>
                                      </p:cBhvr>
                                      <p:to>
                                        <p:strVal val="visible"/>
                                      </p:to>
                                    </p:set>
                                    <p:anim calcmode="lin" valueType="num">
                                      <p:cBhvr additive="base">
                                        <p:cTn id="106" dur="500" fill="hold"/>
                                        <p:tgtEl>
                                          <p:spTgt spid="104"/>
                                        </p:tgtEl>
                                        <p:attrNameLst>
                                          <p:attrName>ppt_x</p:attrName>
                                        </p:attrNameLst>
                                      </p:cBhvr>
                                      <p:tavLst>
                                        <p:tav tm="0">
                                          <p:val>
                                            <p:strVal val="#ppt_x"/>
                                          </p:val>
                                        </p:tav>
                                        <p:tav tm="100000">
                                          <p:val>
                                            <p:strVal val="#ppt_x"/>
                                          </p:val>
                                        </p:tav>
                                      </p:tavLst>
                                    </p:anim>
                                    <p:anim calcmode="lin" valueType="num">
                                      <p:cBhvr additive="base">
                                        <p:cTn id="107" dur="500" fill="hold"/>
                                        <p:tgtEl>
                                          <p:spTgt spid="104"/>
                                        </p:tgtEl>
                                        <p:attrNameLst>
                                          <p:attrName>ppt_y</p:attrName>
                                        </p:attrNameLst>
                                      </p:cBhvr>
                                      <p:tavLst>
                                        <p:tav tm="0">
                                          <p:val>
                                            <p:strVal val="1+#ppt_h/2"/>
                                          </p:val>
                                        </p:tav>
                                        <p:tav tm="100000">
                                          <p:val>
                                            <p:strVal val="#ppt_y"/>
                                          </p:val>
                                        </p:tav>
                                      </p:tavLst>
                                    </p:anim>
                                  </p:childTnLst>
                                </p:cTn>
                              </p:par>
                            </p:childTnLst>
                          </p:cTn>
                        </p:par>
                        <p:par>
                          <p:cTn id="108" fill="hold">
                            <p:stCondLst>
                              <p:cond delay="4000"/>
                            </p:stCondLst>
                            <p:childTnLst>
                              <p:par>
                                <p:cTn id="109" presetID="2" presetClass="entr" presetSubtype="4" fill="hold" grpId="0" nodeType="afterEffect">
                                  <p:stCondLst>
                                    <p:cond delay="0"/>
                                  </p:stCondLst>
                                  <p:childTnLst>
                                    <p:set>
                                      <p:cBhvr>
                                        <p:cTn id="110" dur="1" fill="hold">
                                          <p:stCondLst>
                                            <p:cond delay="0"/>
                                          </p:stCondLst>
                                        </p:cTn>
                                        <p:tgtEl>
                                          <p:spTgt spid="90"/>
                                        </p:tgtEl>
                                        <p:attrNameLst>
                                          <p:attrName>style.visibility</p:attrName>
                                        </p:attrNameLst>
                                      </p:cBhvr>
                                      <p:to>
                                        <p:strVal val="visible"/>
                                      </p:to>
                                    </p:set>
                                    <p:anim calcmode="lin" valueType="num">
                                      <p:cBhvr additive="base">
                                        <p:cTn id="111" dur="500" fill="hold"/>
                                        <p:tgtEl>
                                          <p:spTgt spid="90"/>
                                        </p:tgtEl>
                                        <p:attrNameLst>
                                          <p:attrName>ppt_x</p:attrName>
                                        </p:attrNameLst>
                                      </p:cBhvr>
                                      <p:tavLst>
                                        <p:tav tm="0">
                                          <p:val>
                                            <p:strVal val="#ppt_x"/>
                                          </p:val>
                                        </p:tav>
                                        <p:tav tm="100000">
                                          <p:val>
                                            <p:strVal val="#ppt_x"/>
                                          </p:val>
                                        </p:tav>
                                      </p:tavLst>
                                    </p:anim>
                                    <p:anim calcmode="lin" valueType="num">
                                      <p:cBhvr additive="base">
                                        <p:cTn id="112" dur="500" fill="hold"/>
                                        <p:tgtEl>
                                          <p:spTgt spid="90"/>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97"/>
                                        </p:tgtEl>
                                        <p:attrNameLst>
                                          <p:attrName>style.visibility</p:attrName>
                                        </p:attrNameLst>
                                      </p:cBhvr>
                                      <p:to>
                                        <p:strVal val="visible"/>
                                      </p:to>
                                    </p:set>
                                    <p:anim calcmode="lin" valueType="num">
                                      <p:cBhvr additive="base">
                                        <p:cTn id="115" dur="500" fill="hold"/>
                                        <p:tgtEl>
                                          <p:spTgt spid="97"/>
                                        </p:tgtEl>
                                        <p:attrNameLst>
                                          <p:attrName>ppt_x</p:attrName>
                                        </p:attrNameLst>
                                      </p:cBhvr>
                                      <p:tavLst>
                                        <p:tav tm="0">
                                          <p:val>
                                            <p:strVal val="#ppt_x"/>
                                          </p:val>
                                        </p:tav>
                                        <p:tav tm="100000">
                                          <p:val>
                                            <p:strVal val="#ppt_x"/>
                                          </p:val>
                                        </p:tav>
                                      </p:tavLst>
                                    </p:anim>
                                    <p:anim calcmode="lin" valueType="num">
                                      <p:cBhvr additive="base">
                                        <p:cTn id="116" dur="500" fill="hold"/>
                                        <p:tgtEl>
                                          <p:spTgt spid="97"/>
                                        </p:tgtEl>
                                        <p:attrNameLst>
                                          <p:attrName>ppt_y</p:attrName>
                                        </p:attrNameLst>
                                      </p:cBhvr>
                                      <p:tavLst>
                                        <p:tav tm="0">
                                          <p:val>
                                            <p:strVal val="1+#ppt_h/2"/>
                                          </p:val>
                                        </p:tav>
                                        <p:tav tm="100000">
                                          <p:val>
                                            <p:strVal val="#ppt_y"/>
                                          </p:val>
                                        </p:tav>
                                      </p:tavLst>
                                    </p:anim>
                                  </p:childTnLst>
                                </p:cTn>
                              </p:par>
                              <p:par>
                                <p:cTn id="117" presetID="2" presetClass="entr" presetSubtype="4" fill="hold" grpId="0" nodeType="withEffect">
                                  <p:stCondLst>
                                    <p:cond delay="0"/>
                                  </p:stCondLst>
                                  <p:childTnLst>
                                    <p:set>
                                      <p:cBhvr>
                                        <p:cTn id="118" dur="1" fill="hold">
                                          <p:stCondLst>
                                            <p:cond delay="0"/>
                                          </p:stCondLst>
                                        </p:cTn>
                                        <p:tgtEl>
                                          <p:spTgt spid="105"/>
                                        </p:tgtEl>
                                        <p:attrNameLst>
                                          <p:attrName>style.visibility</p:attrName>
                                        </p:attrNameLst>
                                      </p:cBhvr>
                                      <p:to>
                                        <p:strVal val="visible"/>
                                      </p:to>
                                    </p:set>
                                    <p:anim calcmode="lin" valueType="num">
                                      <p:cBhvr additive="base">
                                        <p:cTn id="119" dur="500" fill="hold"/>
                                        <p:tgtEl>
                                          <p:spTgt spid="105"/>
                                        </p:tgtEl>
                                        <p:attrNameLst>
                                          <p:attrName>ppt_x</p:attrName>
                                        </p:attrNameLst>
                                      </p:cBhvr>
                                      <p:tavLst>
                                        <p:tav tm="0">
                                          <p:val>
                                            <p:strVal val="#ppt_x"/>
                                          </p:val>
                                        </p:tav>
                                        <p:tav tm="100000">
                                          <p:val>
                                            <p:strVal val="#ppt_x"/>
                                          </p:val>
                                        </p:tav>
                                      </p:tavLst>
                                    </p:anim>
                                    <p:anim calcmode="lin" valueType="num">
                                      <p:cBhvr additive="base">
                                        <p:cTn id="120" dur="500" fill="hold"/>
                                        <p:tgtEl>
                                          <p:spTgt spid="10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2" grpId="0"/>
      <p:bldP spid="33" grpId="0"/>
      <p:bldP spid="34" grpId="0" animBg="1"/>
      <p:bldP spid="38" grpId="0"/>
      <p:bldP spid="40" grpId="0" animBg="1"/>
      <p:bldP spid="44" grpId="0"/>
      <p:bldP spid="46" grpId="0" animBg="1"/>
      <p:bldP spid="50" grpId="0"/>
      <p:bldP spid="52" grpId="0" animBg="1"/>
      <p:bldP spid="56" grpId="0"/>
      <p:bldP spid="62" grpId="0" animBg="1"/>
      <p:bldP spid="66" grpId="0"/>
      <p:bldP spid="72" grpId="0" animBg="1"/>
      <p:bldP spid="76" grpId="0"/>
      <p:bldP spid="82" grpId="0" animBg="1"/>
      <p:bldP spid="89" grpId="0"/>
      <p:bldP spid="90" grpId="0" animBg="1"/>
      <p:bldP spid="97" grpId="0"/>
      <p:bldP spid="98" grpId="0"/>
      <p:bldP spid="99" grpId="0"/>
      <p:bldP spid="100" grpId="0"/>
      <p:bldP spid="101" grpId="0"/>
      <p:bldP spid="102" grpId="0"/>
      <p:bldP spid="103" grpId="0"/>
      <p:bldP spid="104" grpId="0"/>
      <p:bldP spid="105" grpId="0"/>
    </p:bldLst>
  </p:timing>
</p:sld>
</file>

<file path=ppt/theme/theme1.xml><?xml version="1.0" encoding="utf-8"?>
<a:theme xmlns:a="http://schemas.openxmlformats.org/drawingml/2006/main" name="Interactive Digital Marketing Canvas by Slidesgo">
  <a:themeElements>
    <a:clrScheme name="Interactive Digital Marketing Canvas by Slidesgo">
      <a:dk1>
        <a:srgbClr val="313445"/>
      </a:dk1>
      <a:lt1>
        <a:sysClr val="window" lastClr="FFFFFF"/>
      </a:lt1>
      <a:dk2>
        <a:srgbClr val="3A2533"/>
      </a:dk2>
      <a:lt2>
        <a:srgbClr val="545E66"/>
      </a:lt2>
      <a:accent1>
        <a:srgbClr val="E79C82"/>
      </a:accent1>
      <a:accent2>
        <a:srgbClr val="623A6C"/>
      </a:accent2>
      <a:accent3>
        <a:srgbClr val="B04C7A"/>
      </a:accent3>
      <a:accent4>
        <a:srgbClr val="E06F85"/>
      </a:accent4>
      <a:accent5>
        <a:srgbClr val="879EAF"/>
      </a:accent5>
      <a:accent6>
        <a:srgbClr val="4D4D4D"/>
      </a:accent6>
      <a:hlink>
        <a:srgbClr val="313445"/>
      </a:hlink>
      <a:folHlink>
        <a:srgbClr val="313445"/>
      </a:folHlink>
    </a:clrScheme>
    <a:fontScheme name="Interactive Digital Marketing Canvas by Slidesgo">
      <a:majorFont>
        <a:latin typeface="Alata"/>
        <a:ea typeface=""/>
        <a:cs typeface=""/>
      </a:majorFont>
      <a:minorFont>
        <a:latin typeface="Open Sans"/>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7934</TotalTime>
  <Words>1630</Words>
  <Application>Microsoft Office PowerPoint</Application>
  <PresentationFormat>Affichage à l'écran (16:9)</PresentationFormat>
  <Paragraphs>313</Paragraphs>
  <Slides>40</Slides>
  <Notes>25</Notes>
  <HiddenSlides>0</HiddenSlides>
  <MMClips>0</MMClips>
  <ScaleCrop>false</ScaleCrop>
  <HeadingPairs>
    <vt:vector size="6" baseType="variant">
      <vt:variant>
        <vt:lpstr>Polices utilisées</vt:lpstr>
      </vt:variant>
      <vt:variant>
        <vt:i4>9</vt:i4>
      </vt:variant>
      <vt:variant>
        <vt:lpstr>Thème</vt:lpstr>
      </vt:variant>
      <vt:variant>
        <vt:i4>2</vt:i4>
      </vt:variant>
      <vt:variant>
        <vt:lpstr>Titres des diapositives</vt:lpstr>
      </vt:variant>
      <vt:variant>
        <vt:i4>40</vt:i4>
      </vt:variant>
    </vt:vector>
  </HeadingPairs>
  <TitlesOfParts>
    <vt:vector size="51" baseType="lpstr">
      <vt:lpstr>Alata</vt:lpstr>
      <vt:lpstr>Amatic SC</vt:lpstr>
      <vt:lpstr>Anaheim</vt:lpstr>
      <vt:lpstr>Arial</vt:lpstr>
      <vt:lpstr>Calibri</vt:lpstr>
      <vt:lpstr>Open Sans</vt:lpstr>
      <vt:lpstr>Proxima Nova</vt:lpstr>
      <vt:lpstr>Proxima Nova Rg</vt:lpstr>
      <vt:lpstr>Roboto Medium</vt:lpstr>
      <vt:lpstr>Interactive Digital Marketing Canvas by Slidesgo</vt:lpstr>
      <vt:lpstr>Slidesgo Final Pages</vt:lpstr>
      <vt:lpstr>Interactive Digital Marketing Canvas</vt:lpstr>
      <vt:lpstr>Contents of this template</vt:lpstr>
      <vt:lpstr>Table of contents</vt:lpstr>
      <vt:lpstr>Partners</vt:lpstr>
      <vt:lpstr>The slide title goes here!</vt:lpstr>
      <vt:lpstr>You can use three columns</vt:lpstr>
      <vt:lpstr>To reinforce the concept, try using an image</vt:lpstr>
      <vt:lpstr>You can use this graph</vt:lpstr>
      <vt:lpstr>The marketing canvas</vt:lpstr>
      <vt:lpstr>The marketing canvas</vt:lpstr>
      <vt:lpstr>The marketing canvas</vt:lpstr>
      <vt:lpstr>The marketing canvas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Présentation PowerPoint</vt:lpstr>
      <vt:lpstr>Présentation PowerPoint</vt:lpstr>
      <vt:lpstr>Premium infographics</vt:lpstr>
      <vt:lpstr>Premium infographics</vt:lpstr>
      <vt:lpstr>Premium Icons</vt:lpstr>
      <vt:lpstr>Premium Icons</vt:lpstr>
      <vt:lpstr>Premium Icons</vt:lpstr>
      <vt:lpstr>Premium Icons</vt:lpstr>
      <vt:lpstr>Premium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Ruben Martin Sanchez</dc:creator>
  <cp:lastModifiedBy>Abdoulaye Idrissa GANAME</cp:lastModifiedBy>
  <cp:revision>86</cp:revision>
  <dcterms:created xsi:type="dcterms:W3CDTF">2021-10-12T08:06:43Z</dcterms:created>
  <dcterms:modified xsi:type="dcterms:W3CDTF">2024-10-13T22:56:07Z</dcterms:modified>
</cp:coreProperties>
</file>

<file path=docProps/thumbnail.jpeg>
</file>